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6"/>
  </p:notesMasterIdLst>
  <p:handoutMasterIdLst>
    <p:handoutMasterId r:id="rId17"/>
  </p:handoutMasterIdLst>
  <p:sldIdLst>
    <p:sldId id="295" r:id="rId5"/>
    <p:sldId id="296" r:id="rId6"/>
    <p:sldId id="307" r:id="rId7"/>
    <p:sldId id="304" r:id="rId8"/>
    <p:sldId id="308" r:id="rId9"/>
    <p:sldId id="294" r:id="rId10"/>
    <p:sldId id="311" r:id="rId11"/>
    <p:sldId id="299" r:id="rId12"/>
    <p:sldId id="300" r:id="rId13"/>
    <p:sldId id="306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142F05-2856-42BE-A4AE-E03FD5A57283}">
          <p14:sldIdLst>
            <p14:sldId id="295"/>
            <p14:sldId id="296"/>
            <p14:sldId id="307"/>
            <p14:sldId id="304"/>
            <p14:sldId id="308"/>
            <p14:sldId id="294"/>
            <p14:sldId id="311"/>
            <p14:sldId id="299"/>
            <p14:sldId id="300"/>
            <p14:sldId id="306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0023BC-8A49-4F9A-89E4-4CD82021CCE9}" v="12" dt="2025-03-02T07:59:50.923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1293" autoAdjust="0"/>
  </p:normalViewPr>
  <p:slideViewPr>
    <p:cSldViewPr snapToGrid="0">
      <p:cViewPr varScale="1">
        <p:scale>
          <a:sx n="104" d="100"/>
          <a:sy n="104" d="100"/>
        </p:scale>
        <p:origin x="88" y="288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ra George" userId="20c03ba3cc67f65f" providerId="LiveId" clId="{170023BC-8A49-4F9A-89E4-4CD82021CCE9}"/>
    <pc:docChg chg="undo custSel modSld delSection">
      <pc:chgData name="Alexandra George" userId="20c03ba3cc67f65f" providerId="LiveId" clId="{170023BC-8A49-4F9A-89E4-4CD82021CCE9}" dt="2025-03-02T08:05:49.144" v="571" actId="1076"/>
      <pc:docMkLst>
        <pc:docMk/>
      </pc:docMkLst>
      <pc:sldChg chg="addSp modSp mod">
        <pc:chgData name="Alexandra George" userId="20c03ba3cc67f65f" providerId="LiveId" clId="{170023BC-8A49-4F9A-89E4-4CD82021CCE9}" dt="2025-03-02T08:00:18.681" v="503" actId="1076"/>
        <pc:sldMkLst>
          <pc:docMk/>
          <pc:sldMk cId="850743011" sldId="264"/>
        </pc:sldMkLst>
        <pc:spChg chg="mod">
          <ac:chgData name="Alexandra George" userId="20c03ba3cc67f65f" providerId="LiveId" clId="{170023BC-8A49-4F9A-89E4-4CD82021CCE9}" dt="2025-03-02T07:59:43.031" v="494" actId="1076"/>
          <ac:spMkLst>
            <pc:docMk/>
            <pc:sldMk cId="850743011" sldId="264"/>
            <ac:spMk id="2" creationId="{BBEC8C2A-D6A8-4036-9B23-884C344822B0}"/>
          </ac:spMkLst>
        </pc:spChg>
        <pc:spChg chg="add mod">
          <ac:chgData name="Alexandra George" userId="20c03ba3cc67f65f" providerId="LiveId" clId="{170023BC-8A49-4F9A-89E4-4CD82021CCE9}" dt="2025-03-02T08:00:18.681" v="503" actId="1076"/>
          <ac:spMkLst>
            <pc:docMk/>
            <pc:sldMk cId="850743011" sldId="264"/>
            <ac:spMk id="3" creationId="{E15439F9-D5A0-7D0C-42CD-FD427ACE2B20}"/>
          </ac:spMkLst>
        </pc:spChg>
      </pc:sldChg>
      <pc:sldChg chg="addSp delSp modSp mod">
        <pc:chgData name="Alexandra George" userId="20c03ba3cc67f65f" providerId="LiveId" clId="{170023BC-8A49-4F9A-89E4-4CD82021CCE9}" dt="2025-03-02T08:05:49.144" v="571" actId="1076"/>
        <pc:sldMkLst>
          <pc:docMk/>
          <pc:sldMk cId="2651670235" sldId="294"/>
        </pc:sldMkLst>
        <pc:spChg chg="mod">
          <ac:chgData name="Alexandra George" userId="20c03ba3cc67f65f" providerId="LiveId" clId="{170023BC-8A49-4F9A-89E4-4CD82021CCE9}" dt="2025-03-02T08:05:49.144" v="571" actId="1076"/>
          <ac:spMkLst>
            <pc:docMk/>
            <pc:sldMk cId="2651670235" sldId="294"/>
            <ac:spMk id="2" creationId="{5E891CDF-C16E-D9FB-0490-6752F3BAC257}"/>
          </ac:spMkLst>
        </pc:spChg>
        <pc:spChg chg="mod">
          <ac:chgData name="Alexandra George" userId="20c03ba3cc67f65f" providerId="LiveId" clId="{170023BC-8A49-4F9A-89E4-4CD82021CCE9}" dt="2025-03-02T07:50:05.317" v="378" actId="14100"/>
          <ac:spMkLst>
            <pc:docMk/>
            <pc:sldMk cId="2651670235" sldId="294"/>
            <ac:spMk id="6" creationId="{25C98050-2931-371F-3F0E-8FB3261A8FD9}"/>
          </ac:spMkLst>
        </pc:spChg>
        <pc:spChg chg="mod">
          <ac:chgData name="Alexandra George" userId="20c03ba3cc67f65f" providerId="LiveId" clId="{170023BC-8A49-4F9A-89E4-4CD82021CCE9}" dt="2025-03-02T07:49:39.716" v="375" actId="12"/>
          <ac:spMkLst>
            <pc:docMk/>
            <pc:sldMk cId="2651670235" sldId="294"/>
            <ac:spMk id="10" creationId="{C68969F5-0A5F-17D5-AC7D-D051CF5A28E4}"/>
          </ac:spMkLst>
        </pc:spChg>
        <pc:spChg chg="mod">
          <ac:chgData name="Alexandra George" userId="20c03ba3cc67f65f" providerId="LiveId" clId="{170023BC-8A49-4F9A-89E4-4CD82021CCE9}" dt="2025-03-02T07:37:04.061" v="94" actId="1076"/>
          <ac:spMkLst>
            <pc:docMk/>
            <pc:sldMk cId="2651670235" sldId="294"/>
            <ac:spMk id="14" creationId="{A62487BA-A729-66D0-A951-E2D86F6CF077}"/>
          </ac:spMkLst>
        </pc:spChg>
        <pc:picChg chg="add del mod">
          <ac:chgData name="Alexandra George" userId="20c03ba3cc67f65f" providerId="LiveId" clId="{170023BC-8A49-4F9A-89E4-4CD82021CCE9}" dt="2025-03-02T07:49:05.283" v="374" actId="478"/>
          <ac:picMkLst>
            <pc:docMk/>
            <pc:sldMk cId="2651670235" sldId="294"/>
            <ac:picMk id="3" creationId="{D281A230-5B8E-9AAD-88A8-6117D8183C6C}"/>
          </ac:picMkLst>
        </pc:picChg>
      </pc:sldChg>
      <pc:sldChg chg="modSp mod">
        <pc:chgData name="Alexandra George" userId="20c03ba3cc67f65f" providerId="LiveId" clId="{170023BC-8A49-4F9A-89E4-4CD82021CCE9}" dt="2025-03-02T08:03:12.936" v="532" actId="1076"/>
        <pc:sldMkLst>
          <pc:docMk/>
          <pc:sldMk cId="3648163248" sldId="296"/>
        </pc:sldMkLst>
        <pc:spChg chg="mod">
          <ac:chgData name="Alexandra George" userId="20c03ba3cc67f65f" providerId="LiveId" clId="{170023BC-8A49-4F9A-89E4-4CD82021CCE9}" dt="2025-03-02T08:03:12.936" v="532" actId="1076"/>
          <ac:spMkLst>
            <pc:docMk/>
            <pc:sldMk cId="3648163248" sldId="296"/>
            <ac:spMk id="2" creationId="{8EE44E67-57A4-9825-9E94-C2B258A68C9D}"/>
          </ac:spMkLst>
        </pc:spChg>
      </pc:sldChg>
      <pc:sldChg chg="addSp delSp modSp mod">
        <pc:chgData name="Alexandra George" userId="20c03ba3cc67f65f" providerId="LiveId" clId="{170023BC-8A49-4F9A-89E4-4CD82021CCE9}" dt="2025-03-02T07:34:29.224" v="27" actId="1076"/>
        <pc:sldMkLst>
          <pc:docMk/>
          <pc:sldMk cId="1900868295" sldId="299"/>
        </pc:sldMkLst>
        <pc:spChg chg="add del">
          <ac:chgData name="Alexandra George" userId="20c03ba3cc67f65f" providerId="LiveId" clId="{170023BC-8A49-4F9A-89E4-4CD82021CCE9}" dt="2025-03-02T07:33:54.136" v="14" actId="26606"/>
          <ac:spMkLst>
            <pc:docMk/>
            <pc:sldMk cId="1900868295" sldId="299"/>
            <ac:spMk id="5" creationId="{AFF43A89-FF65-44A9-BE4C-DC7389FF9CE1}"/>
          </ac:spMkLst>
        </pc:spChg>
        <pc:spChg chg="add del">
          <ac:chgData name="Alexandra George" userId="20c03ba3cc67f65f" providerId="LiveId" clId="{170023BC-8A49-4F9A-89E4-4CD82021CCE9}" dt="2025-03-02T07:33:54.136" v="14" actId="26606"/>
          <ac:spMkLst>
            <pc:docMk/>
            <pc:sldMk cId="1900868295" sldId="299"/>
            <ac:spMk id="6" creationId="{3CBC4341-33FB-4D46-A7B4-62039B616233}"/>
          </ac:spMkLst>
        </pc:spChg>
        <pc:spChg chg="add del">
          <ac:chgData name="Alexandra George" userId="20c03ba3cc67f65f" providerId="LiveId" clId="{170023BC-8A49-4F9A-89E4-4CD82021CCE9}" dt="2025-03-02T07:33:40.203" v="8" actId="26606"/>
          <ac:spMkLst>
            <pc:docMk/>
            <pc:sldMk cId="1900868295" sldId="299"/>
            <ac:spMk id="8" creationId="{41497DE5-0939-4D1D-9350-0C5E1B209C68}"/>
          </ac:spMkLst>
        </pc:spChg>
        <pc:spChg chg="add del">
          <ac:chgData name="Alexandra George" userId="20c03ba3cc67f65f" providerId="LiveId" clId="{170023BC-8A49-4F9A-89E4-4CD82021CCE9}" dt="2025-03-02T07:33:54.136" v="14" actId="26606"/>
          <ac:spMkLst>
            <pc:docMk/>
            <pc:sldMk cId="1900868295" sldId="299"/>
            <ac:spMk id="9" creationId="{89394C5B-B8DE-4221-8CA4-A30237DB3241}"/>
          </ac:spMkLst>
        </pc:spChg>
        <pc:spChg chg="add del">
          <ac:chgData name="Alexandra George" userId="20c03ba3cc67f65f" providerId="LiveId" clId="{170023BC-8A49-4F9A-89E4-4CD82021CCE9}" dt="2025-03-02T07:33:40.203" v="8" actId="26606"/>
          <ac:spMkLst>
            <pc:docMk/>
            <pc:sldMk cId="1900868295" sldId="299"/>
            <ac:spMk id="10" creationId="{5CCC70ED-6C63-4537-B7EB-51990D6C0A6F}"/>
          </ac:spMkLst>
        </pc:spChg>
        <pc:spChg chg="add del">
          <ac:chgData name="Alexandra George" userId="20c03ba3cc67f65f" providerId="LiveId" clId="{170023BC-8A49-4F9A-89E4-4CD82021CCE9}" dt="2025-03-02T07:33:55.376" v="16" actId="26606"/>
          <ac:spMkLst>
            <pc:docMk/>
            <pc:sldMk cId="1900868295" sldId="299"/>
            <ac:spMk id="11" creationId="{BCD2D517-BC35-4439-AC31-06DF764F25FC}"/>
          </ac:spMkLst>
        </pc:spChg>
        <pc:spChg chg="add del">
          <ac:chgData name="Alexandra George" userId="20c03ba3cc67f65f" providerId="LiveId" clId="{170023BC-8A49-4F9A-89E4-4CD82021CCE9}" dt="2025-03-02T07:33:40.203" v="8" actId="26606"/>
          <ac:spMkLst>
            <pc:docMk/>
            <pc:sldMk cId="1900868295" sldId="299"/>
            <ac:spMk id="12" creationId="{B76E24C1-2968-40DC-A36E-F6B85F0F0752}"/>
          </ac:spMkLst>
        </pc:spChg>
        <pc:spChg chg="add del">
          <ac:chgData name="Alexandra George" userId="20c03ba3cc67f65f" providerId="LiveId" clId="{170023BC-8A49-4F9A-89E4-4CD82021CCE9}" dt="2025-03-02T07:33:55.376" v="16" actId="26606"/>
          <ac:spMkLst>
            <pc:docMk/>
            <pc:sldMk cId="1900868295" sldId="299"/>
            <ac:spMk id="13" creationId="{2DD3F846-0483-40F5-A881-0C1AD2A0CAD7}"/>
          </ac:spMkLst>
        </pc:spChg>
        <pc:spChg chg="add del">
          <ac:chgData name="Alexandra George" userId="20c03ba3cc67f65f" providerId="LiveId" clId="{170023BC-8A49-4F9A-89E4-4CD82021CCE9}" dt="2025-03-02T07:33:43.233" v="10" actId="26606"/>
          <ac:spMkLst>
            <pc:docMk/>
            <pc:sldMk cId="1900868295" sldId="299"/>
            <ac:spMk id="14" creationId="{652BD35A-BC99-4831-A358-06E2CEB96697}"/>
          </ac:spMkLst>
        </pc:spChg>
        <pc:spChg chg="add del">
          <ac:chgData name="Alexandra George" userId="20c03ba3cc67f65f" providerId="LiveId" clId="{170023BC-8A49-4F9A-89E4-4CD82021CCE9}" dt="2025-03-02T07:33:43.233" v="10" actId="26606"/>
          <ac:spMkLst>
            <pc:docMk/>
            <pc:sldMk cId="1900868295" sldId="299"/>
            <ac:spMk id="15" creationId="{B76E24C1-2968-40DC-A36E-F6B85F0F0752}"/>
          </ac:spMkLst>
        </pc:spChg>
        <pc:spChg chg="add del">
          <ac:chgData name="Alexandra George" userId="20c03ba3cc67f65f" providerId="LiveId" clId="{170023BC-8A49-4F9A-89E4-4CD82021CCE9}" dt="2025-03-02T07:33:56.955" v="18" actId="26606"/>
          <ac:spMkLst>
            <pc:docMk/>
            <pc:sldMk cId="1900868295" sldId="299"/>
            <ac:spMk id="16" creationId="{CDD85225-4221-4672-B1DE-C34BFFF5FDFA}"/>
          </ac:spMkLst>
        </pc:spChg>
        <pc:spChg chg="add del">
          <ac:chgData name="Alexandra George" userId="20c03ba3cc67f65f" providerId="LiveId" clId="{170023BC-8A49-4F9A-89E4-4CD82021CCE9}" dt="2025-03-02T07:33:56.955" v="18" actId="26606"/>
          <ac:spMkLst>
            <pc:docMk/>
            <pc:sldMk cId="1900868295" sldId="299"/>
            <ac:spMk id="17" creationId="{6FB55C46-EDB8-4EC2-AD52-94B111D3A956}"/>
          </ac:spMkLst>
        </pc:spChg>
        <pc:spChg chg="add">
          <ac:chgData name="Alexandra George" userId="20c03ba3cc67f65f" providerId="LiveId" clId="{170023BC-8A49-4F9A-89E4-4CD82021CCE9}" dt="2025-03-02T07:34:12.842" v="25" actId="26606"/>
          <ac:spMkLst>
            <pc:docMk/>
            <pc:sldMk cId="1900868295" sldId="299"/>
            <ac:spMk id="18" creationId="{652BD35A-BC99-4831-A358-06E2CEB96697}"/>
          </ac:spMkLst>
        </pc:spChg>
        <pc:spChg chg="add del">
          <ac:chgData name="Alexandra George" userId="20c03ba3cc67f65f" providerId="LiveId" clId="{170023BC-8A49-4F9A-89E4-4CD82021CCE9}" dt="2025-03-02T07:34:07.382" v="20" actId="26606"/>
          <ac:spMkLst>
            <pc:docMk/>
            <pc:sldMk cId="1900868295" sldId="299"/>
            <ac:spMk id="19" creationId="{652BD35A-BC99-4831-A358-06E2CEB96697}"/>
          </ac:spMkLst>
        </pc:spChg>
        <pc:spChg chg="add del">
          <ac:chgData name="Alexandra George" userId="20c03ba3cc67f65f" providerId="LiveId" clId="{170023BC-8A49-4F9A-89E4-4CD82021CCE9}" dt="2025-03-02T07:34:07.382" v="20" actId="26606"/>
          <ac:spMkLst>
            <pc:docMk/>
            <pc:sldMk cId="1900868295" sldId="299"/>
            <ac:spMk id="20" creationId="{B76E24C1-2968-40DC-A36E-F6B85F0F0752}"/>
          </ac:spMkLst>
        </pc:spChg>
        <pc:spChg chg="add">
          <ac:chgData name="Alexandra George" userId="20c03ba3cc67f65f" providerId="LiveId" clId="{170023BC-8A49-4F9A-89E4-4CD82021CCE9}" dt="2025-03-02T07:34:12.842" v="25" actId="26606"/>
          <ac:spMkLst>
            <pc:docMk/>
            <pc:sldMk cId="1900868295" sldId="299"/>
            <ac:spMk id="21" creationId="{B76E24C1-2968-40DC-A36E-F6B85F0F0752}"/>
          </ac:spMkLst>
        </pc:spChg>
        <pc:spChg chg="add del">
          <ac:chgData name="Alexandra George" userId="20c03ba3cc67f65f" providerId="LiveId" clId="{170023BC-8A49-4F9A-89E4-4CD82021CCE9}" dt="2025-03-02T07:34:09.522" v="22" actId="26606"/>
          <ac:spMkLst>
            <pc:docMk/>
            <pc:sldMk cId="1900868295" sldId="299"/>
            <ac:spMk id="22" creationId="{41497DE5-0939-4D1D-9350-0C5E1B209C68}"/>
          </ac:spMkLst>
        </pc:spChg>
        <pc:spChg chg="add del">
          <ac:chgData name="Alexandra George" userId="20c03ba3cc67f65f" providerId="LiveId" clId="{170023BC-8A49-4F9A-89E4-4CD82021CCE9}" dt="2025-03-02T07:34:09.522" v="22" actId="26606"/>
          <ac:spMkLst>
            <pc:docMk/>
            <pc:sldMk cId="1900868295" sldId="299"/>
            <ac:spMk id="23" creationId="{5CCC70ED-6C63-4537-B7EB-51990D6C0A6F}"/>
          </ac:spMkLst>
        </pc:spChg>
        <pc:spChg chg="add del">
          <ac:chgData name="Alexandra George" userId="20c03ba3cc67f65f" providerId="LiveId" clId="{170023BC-8A49-4F9A-89E4-4CD82021CCE9}" dt="2025-03-02T07:34:09.522" v="22" actId="26606"/>
          <ac:spMkLst>
            <pc:docMk/>
            <pc:sldMk cId="1900868295" sldId="299"/>
            <ac:spMk id="24" creationId="{B76E24C1-2968-40DC-A36E-F6B85F0F0752}"/>
          </ac:spMkLst>
        </pc:spChg>
        <pc:picChg chg="add mod">
          <ac:chgData name="Alexandra George" userId="20c03ba3cc67f65f" providerId="LiveId" clId="{170023BC-8A49-4F9A-89E4-4CD82021CCE9}" dt="2025-03-02T07:34:29.224" v="27" actId="1076"/>
          <ac:picMkLst>
            <pc:docMk/>
            <pc:sldMk cId="1900868295" sldId="299"/>
            <ac:picMk id="3" creationId="{9CC81CD2-1217-9083-9732-169F746EC2B7}"/>
          </ac:picMkLst>
        </pc:picChg>
        <pc:picChg chg="del mod">
          <ac:chgData name="Alexandra George" userId="20c03ba3cc67f65f" providerId="LiveId" clId="{170023BC-8A49-4F9A-89E4-4CD82021CCE9}" dt="2025-03-02T07:33:30.270" v="5" actId="478"/>
          <ac:picMkLst>
            <pc:docMk/>
            <pc:sldMk cId="1900868295" sldId="299"/>
            <ac:picMk id="4" creationId="{B656065F-B41B-4C9E-DBC1-97E99C1ED4CD}"/>
          </ac:picMkLst>
        </pc:picChg>
        <pc:picChg chg="del">
          <ac:chgData name="Alexandra George" userId="20c03ba3cc67f65f" providerId="LiveId" clId="{170023BC-8A49-4F9A-89E4-4CD82021CCE9}" dt="2025-03-02T07:33:29.363" v="3" actId="478"/>
          <ac:picMkLst>
            <pc:docMk/>
            <pc:sldMk cId="1900868295" sldId="299"/>
            <ac:picMk id="7" creationId="{709C0537-F49E-3BDA-525E-FFBD0FA95283}"/>
          </ac:picMkLst>
        </pc:picChg>
      </pc:sldChg>
      <pc:sldChg chg="addSp delSp modSp mod">
        <pc:chgData name="Alexandra George" userId="20c03ba3cc67f65f" providerId="LiveId" clId="{170023BC-8A49-4F9A-89E4-4CD82021CCE9}" dt="2025-03-02T07:58:30.602" v="484" actId="255"/>
        <pc:sldMkLst>
          <pc:docMk/>
          <pc:sldMk cId="769919368" sldId="300"/>
        </pc:sldMkLst>
        <pc:spChg chg="mod">
          <ac:chgData name="Alexandra George" userId="20c03ba3cc67f65f" providerId="LiveId" clId="{170023BC-8A49-4F9A-89E4-4CD82021CCE9}" dt="2025-03-02T07:58:30.602" v="484" actId="255"/>
          <ac:spMkLst>
            <pc:docMk/>
            <pc:sldMk cId="769919368" sldId="300"/>
            <ac:spMk id="3" creationId="{9F1126C3-E8A2-3CD0-697D-746CFC43251C}"/>
          </ac:spMkLst>
        </pc:spChg>
        <pc:spChg chg="del mod">
          <ac:chgData name="Alexandra George" userId="20c03ba3cc67f65f" providerId="LiveId" clId="{170023BC-8A49-4F9A-89E4-4CD82021CCE9}" dt="2025-03-02T07:52:24.569" v="429" actId="26606"/>
          <ac:spMkLst>
            <pc:docMk/>
            <pc:sldMk cId="769919368" sldId="300"/>
            <ac:spMk id="4" creationId="{95581F12-B5F1-AD9D-7842-465D15B76F79}"/>
          </ac:spMkLst>
        </pc:spChg>
        <pc:spChg chg="del">
          <ac:chgData name="Alexandra George" userId="20c03ba3cc67f65f" providerId="LiveId" clId="{170023BC-8A49-4F9A-89E4-4CD82021CCE9}" dt="2025-03-02T07:52:24.569" v="429" actId="26606"/>
          <ac:spMkLst>
            <pc:docMk/>
            <pc:sldMk cId="769919368" sldId="300"/>
            <ac:spMk id="39" creationId="{416A0E3C-60E6-4F39-BC55-5F7C224E1F7C}"/>
          </ac:spMkLst>
        </pc:spChg>
        <pc:spChg chg="del">
          <ac:chgData name="Alexandra George" userId="20c03ba3cc67f65f" providerId="LiveId" clId="{170023BC-8A49-4F9A-89E4-4CD82021CCE9}" dt="2025-03-02T07:52:24.569" v="429" actId="26606"/>
          <ac:spMkLst>
            <pc:docMk/>
            <pc:sldMk cId="769919368" sldId="300"/>
            <ac:spMk id="43" creationId="{3741B58E-3B65-4A01-A276-975AB2CF8A08}"/>
          </ac:spMkLst>
        </pc:spChg>
        <pc:spChg chg="del">
          <ac:chgData name="Alexandra George" userId="20c03ba3cc67f65f" providerId="LiveId" clId="{170023BC-8A49-4F9A-89E4-4CD82021CCE9}" dt="2025-03-02T07:52:24.569" v="429" actId="26606"/>
          <ac:spMkLst>
            <pc:docMk/>
            <pc:sldMk cId="769919368" sldId="300"/>
            <ac:spMk id="45" creationId="{7AAC67C3-831B-4AB1-A259-DFB839CAFAFC}"/>
          </ac:spMkLst>
        </pc:spChg>
        <pc:spChg chg="add">
          <ac:chgData name="Alexandra George" userId="20c03ba3cc67f65f" providerId="LiveId" clId="{170023BC-8A49-4F9A-89E4-4CD82021CCE9}" dt="2025-03-02T07:52:24.569" v="429" actId="26606"/>
          <ac:spMkLst>
            <pc:docMk/>
            <pc:sldMk cId="769919368" sldId="300"/>
            <ac:spMk id="51" creationId="{416A0E3C-60E6-4F39-BC55-5F7C224E1F7C}"/>
          </ac:spMkLst>
        </pc:spChg>
        <pc:spChg chg="add">
          <ac:chgData name="Alexandra George" userId="20c03ba3cc67f65f" providerId="LiveId" clId="{170023BC-8A49-4F9A-89E4-4CD82021CCE9}" dt="2025-03-02T07:52:24.569" v="429" actId="26606"/>
          <ac:spMkLst>
            <pc:docMk/>
            <pc:sldMk cId="769919368" sldId="300"/>
            <ac:spMk id="55" creationId="{EE1530B0-6F96-46C0-8B3E-3215CB756BE4}"/>
          </ac:spMkLst>
        </pc:spChg>
        <pc:spChg chg="add">
          <ac:chgData name="Alexandra George" userId="20c03ba3cc67f65f" providerId="LiveId" clId="{170023BC-8A49-4F9A-89E4-4CD82021CCE9}" dt="2025-03-02T07:52:24.569" v="429" actId="26606"/>
          <ac:spMkLst>
            <pc:docMk/>
            <pc:sldMk cId="769919368" sldId="300"/>
            <ac:spMk id="57" creationId="{754910CF-1B56-45D3-960A-E89F7B3B9131}"/>
          </ac:spMkLst>
        </pc:spChg>
        <pc:graphicFrameChg chg="add mod modGraphic">
          <ac:chgData name="Alexandra George" userId="20c03ba3cc67f65f" providerId="LiveId" clId="{170023BC-8A49-4F9A-89E4-4CD82021CCE9}" dt="2025-03-02T07:57:18.673" v="470" actId="14100"/>
          <ac:graphicFrameMkLst>
            <pc:docMk/>
            <pc:sldMk cId="769919368" sldId="300"/>
            <ac:graphicFrameMk id="47" creationId="{7AA494DF-0746-BF82-FFD5-8A39996BDD88}"/>
          </ac:graphicFrameMkLst>
        </pc:graphicFrameChg>
        <pc:cxnChg chg="del">
          <ac:chgData name="Alexandra George" userId="20c03ba3cc67f65f" providerId="LiveId" clId="{170023BC-8A49-4F9A-89E4-4CD82021CCE9}" dt="2025-03-02T07:52:24.569" v="429" actId="26606"/>
          <ac:cxnSpMkLst>
            <pc:docMk/>
            <pc:sldMk cId="769919368" sldId="300"/>
            <ac:cxnSpMk id="41" creationId="{C5025DAC-8B93-4160-B017-3A274A5828C0}"/>
          </ac:cxnSpMkLst>
        </pc:cxnChg>
      </pc:sldChg>
      <pc:sldChg chg="addSp delSp modSp mod">
        <pc:chgData name="Alexandra George" userId="20c03ba3cc67f65f" providerId="LiveId" clId="{170023BC-8A49-4F9A-89E4-4CD82021CCE9}" dt="2025-03-02T08:05:16.406" v="569" actId="20577"/>
        <pc:sldMkLst>
          <pc:docMk/>
          <pc:sldMk cId="3027420944" sldId="304"/>
        </pc:sldMkLst>
        <pc:spChg chg="mod">
          <ac:chgData name="Alexandra George" userId="20c03ba3cc67f65f" providerId="LiveId" clId="{170023BC-8A49-4F9A-89E4-4CD82021CCE9}" dt="2025-03-02T07:43:07.407" v="256" actId="1076"/>
          <ac:spMkLst>
            <pc:docMk/>
            <pc:sldMk cId="3027420944" sldId="304"/>
            <ac:spMk id="3" creationId="{227E5886-2B1C-5E83-891D-AB8EF70F5005}"/>
          </ac:spMkLst>
        </pc:spChg>
        <pc:spChg chg="mod ord">
          <ac:chgData name="Alexandra George" userId="20c03ba3cc67f65f" providerId="LiveId" clId="{170023BC-8A49-4F9A-89E4-4CD82021CCE9}" dt="2025-03-02T08:05:16.406" v="569" actId="20577"/>
          <ac:spMkLst>
            <pc:docMk/>
            <pc:sldMk cId="3027420944" sldId="304"/>
            <ac:spMk id="26" creationId="{9EF7D8F4-A64E-E8FC-2AD6-4DBAF7F13AEA}"/>
          </ac:spMkLst>
        </pc:spChg>
        <pc:spChg chg="del">
          <ac:chgData name="Alexandra George" userId="20c03ba3cc67f65f" providerId="LiveId" clId="{170023BC-8A49-4F9A-89E4-4CD82021CCE9}" dt="2025-03-02T07:41:58.845" v="227" actId="26606"/>
          <ac:spMkLst>
            <pc:docMk/>
            <pc:sldMk cId="3027420944" sldId="304"/>
            <ac:spMk id="35" creationId="{416A0E3C-60E6-4F39-BC55-5F7C224E1F7C}"/>
          </ac:spMkLst>
        </pc:spChg>
        <pc:spChg chg="del">
          <ac:chgData name="Alexandra George" userId="20c03ba3cc67f65f" providerId="LiveId" clId="{170023BC-8A49-4F9A-89E4-4CD82021CCE9}" dt="2025-03-02T07:41:58.845" v="227" actId="26606"/>
          <ac:spMkLst>
            <pc:docMk/>
            <pc:sldMk cId="3027420944" sldId="304"/>
            <ac:spMk id="39" creationId="{F64BBAA4-C62B-4146-B49F-FE4CC4655EE0}"/>
          </ac:spMkLst>
        </pc:spChg>
        <pc:spChg chg="del">
          <ac:chgData name="Alexandra George" userId="20c03ba3cc67f65f" providerId="LiveId" clId="{170023BC-8A49-4F9A-89E4-4CD82021CCE9}" dt="2025-03-02T07:41:58.845" v="227" actId="26606"/>
          <ac:spMkLst>
            <pc:docMk/>
            <pc:sldMk cId="3027420944" sldId="304"/>
            <ac:spMk id="43" creationId="{6BF36B24-6632-4516-9692-731462896C1F}"/>
          </ac:spMkLst>
        </pc:spChg>
        <pc:spChg chg="add">
          <ac:chgData name="Alexandra George" userId="20c03ba3cc67f65f" providerId="LiveId" clId="{170023BC-8A49-4F9A-89E4-4CD82021CCE9}" dt="2025-03-02T07:41:58.845" v="227" actId="26606"/>
          <ac:spMkLst>
            <pc:docMk/>
            <pc:sldMk cId="3027420944" sldId="304"/>
            <ac:spMk id="48" creationId="{416A0E3C-60E6-4F39-BC55-5F7C224E1F7C}"/>
          </ac:spMkLst>
        </pc:spChg>
        <pc:spChg chg="add">
          <ac:chgData name="Alexandra George" userId="20c03ba3cc67f65f" providerId="LiveId" clId="{170023BC-8A49-4F9A-89E4-4CD82021CCE9}" dt="2025-03-02T07:41:58.845" v="227" actId="26606"/>
          <ac:spMkLst>
            <pc:docMk/>
            <pc:sldMk cId="3027420944" sldId="304"/>
            <ac:spMk id="52" creationId="{80861964-D86C-4A50-8F6D-B466384A61B1}"/>
          </ac:spMkLst>
        </pc:spChg>
        <pc:spChg chg="add">
          <ac:chgData name="Alexandra George" userId="20c03ba3cc67f65f" providerId="LiveId" clId="{170023BC-8A49-4F9A-89E4-4CD82021CCE9}" dt="2025-03-02T07:41:58.845" v="227" actId="26606"/>
          <ac:spMkLst>
            <pc:docMk/>
            <pc:sldMk cId="3027420944" sldId="304"/>
            <ac:spMk id="56" creationId="{F2BDE551-930A-4FE1-8434-09824E3247E6}"/>
          </ac:spMkLst>
        </pc:spChg>
        <pc:picChg chg="add del mod">
          <ac:chgData name="Alexandra George" userId="20c03ba3cc67f65f" providerId="LiveId" clId="{170023BC-8A49-4F9A-89E4-4CD82021CCE9}" dt="2025-03-02T07:43:30.551" v="262" actId="21"/>
          <ac:picMkLst>
            <pc:docMk/>
            <pc:sldMk cId="3027420944" sldId="304"/>
            <ac:picMk id="2" creationId="{679A3B46-0ACF-F16F-0EC9-B13CEAF4E362}"/>
          </ac:picMkLst>
        </pc:picChg>
        <pc:picChg chg="del">
          <ac:chgData name="Alexandra George" userId="20c03ba3cc67f65f" providerId="LiveId" clId="{170023BC-8A49-4F9A-89E4-4CD82021CCE9}" dt="2025-03-02T07:41:38.123" v="225" actId="21"/>
          <ac:picMkLst>
            <pc:docMk/>
            <pc:sldMk cId="3027420944" sldId="304"/>
            <ac:picMk id="4" creationId="{679A3B46-0ACF-F16F-0EC9-B13CEAF4E362}"/>
          </ac:picMkLst>
        </pc:picChg>
        <pc:picChg chg="add mod">
          <ac:chgData name="Alexandra George" userId="20c03ba3cc67f65f" providerId="LiveId" clId="{170023BC-8A49-4F9A-89E4-4CD82021CCE9}" dt="2025-03-02T08:04:43.383" v="560" actId="14100"/>
          <ac:picMkLst>
            <pc:docMk/>
            <pc:sldMk cId="3027420944" sldId="304"/>
            <ac:picMk id="5" creationId="{679A3B46-0ACF-F16F-0EC9-B13CEAF4E362}"/>
          </ac:picMkLst>
        </pc:picChg>
        <pc:cxnChg chg="del">
          <ac:chgData name="Alexandra George" userId="20c03ba3cc67f65f" providerId="LiveId" clId="{170023BC-8A49-4F9A-89E4-4CD82021CCE9}" dt="2025-03-02T07:41:58.845" v="227" actId="26606"/>
          <ac:cxnSpMkLst>
            <pc:docMk/>
            <pc:sldMk cId="3027420944" sldId="304"/>
            <ac:cxnSpMk id="37" creationId="{C5025DAC-8B93-4160-B017-3A274A5828C0}"/>
          </ac:cxnSpMkLst>
        </pc:cxnChg>
      </pc:sldChg>
      <pc:sldChg chg="modSp mod">
        <pc:chgData name="Alexandra George" userId="20c03ba3cc67f65f" providerId="LiveId" clId="{170023BC-8A49-4F9A-89E4-4CD82021CCE9}" dt="2025-03-02T07:59:26.173" v="491" actId="1076"/>
        <pc:sldMkLst>
          <pc:docMk/>
          <pc:sldMk cId="3524781873" sldId="306"/>
        </pc:sldMkLst>
        <pc:spChg chg="mod">
          <ac:chgData name="Alexandra George" userId="20c03ba3cc67f65f" providerId="LiveId" clId="{170023BC-8A49-4F9A-89E4-4CD82021CCE9}" dt="2025-03-02T07:59:26.173" v="491" actId="1076"/>
          <ac:spMkLst>
            <pc:docMk/>
            <pc:sldMk cId="3524781873" sldId="306"/>
            <ac:spMk id="3" creationId="{06DE8A10-E8B1-53CB-9291-897E5F9A2855}"/>
          </ac:spMkLst>
        </pc:spChg>
      </pc:sldChg>
      <pc:sldChg chg="modSp mod">
        <pc:chgData name="Alexandra George" userId="20c03ba3cc67f65f" providerId="LiveId" clId="{170023BC-8A49-4F9A-89E4-4CD82021CCE9}" dt="2025-03-02T08:03:42.038" v="549" actId="1076"/>
        <pc:sldMkLst>
          <pc:docMk/>
          <pc:sldMk cId="3083344321" sldId="307"/>
        </pc:sldMkLst>
        <pc:spChg chg="mod">
          <ac:chgData name="Alexandra George" userId="20c03ba3cc67f65f" providerId="LiveId" clId="{170023BC-8A49-4F9A-89E4-4CD82021CCE9}" dt="2025-03-02T08:03:42.038" v="549" actId="1076"/>
          <ac:spMkLst>
            <pc:docMk/>
            <pc:sldMk cId="3083344321" sldId="307"/>
            <ac:spMk id="2" creationId="{2D2EF663-00BF-3964-2385-9529DBF4FCF8}"/>
          </ac:spMkLst>
        </pc:spChg>
        <pc:spChg chg="mod">
          <ac:chgData name="Alexandra George" userId="20c03ba3cc67f65f" providerId="LiveId" clId="{170023BC-8A49-4F9A-89E4-4CD82021CCE9}" dt="2025-03-02T08:01:57.877" v="517" actId="1076"/>
          <ac:spMkLst>
            <pc:docMk/>
            <pc:sldMk cId="3083344321" sldId="307"/>
            <ac:spMk id="5" creationId="{8F6654C6-3750-36A9-389B-31BBBE8DBE30}"/>
          </ac:spMkLst>
        </pc:spChg>
      </pc:sldChg>
      <pc:sldChg chg="addSp delSp modSp mod">
        <pc:chgData name="Alexandra George" userId="20c03ba3cc67f65f" providerId="LiveId" clId="{170023BC-8A49-4F9A-89E4-4CD82021CCE9}" dt="2025-03-02T07:48:32.829" v="372" actId="1037"/>
        <pc:sldMkLst>
          <pc:docMk/>
          <pc:sldMk cId="2413822185" sldId="308"/>
        </pc:sldMkLst>
        <pc:spChg chg="mod">
          <ac:chgData name="Alexandra George" userId="20c03ba3cc67f65f" providerId="LiveId" clId="{170023BC-8A49-4F9A-89E4-4CD82021CCE9}" dt="2025-03-02T07:47:58.190" v="346" actId="1076"/>
          <ac:spMkLst>
            <pc:docMk/>
            <pc:sldMk cId="2413822185" sldId="308"/>
            <ac:spMk id="3" creationId="{27377214-41E4-547F-E42A-3CBD2F5C47C9}"/>
          </ac:spMkLst>
        </pc:spChg>
        <pc:spChg chg="del">
          <ac:chgData name="Alexandra George" userId="20c03ba3cc67f65f" providerId="LiveId" clId="{170023BC-8A49-4F9A-89E4-4CD82021CCE9}" dt="2025-03-02T07:39:50.392" v="167" actId="26606"/>
          <ac:spMkLst>
            <pc:docMk/>
            <pc:sldMk cId="2413822185" sldId="308"/>
            <ac:spMk id="20" creationId="{46E28EF0-F9CF-411A-1259-D089C0F4D557}"/>
          </ac:spMkLst>
        </pc:spChg>
        <pc:spChg chg="del">
          <ac:chgData name="Alexandra George" userId="20c03ba3cc67f65f" providerId="LiveId" clId="{170023BC-8A49-4F9A-89E4-4CD82021CCE9}" dt="2025-03-02T07:39:50.392" v="167" actId="26606"/>
          <ac:spMkLst>
            <pc:docMk/>
            <pc:sldMk cId="2413822185" sldId="308"/>
            <ac:spMk id="22" creationId="{DD60B4E1-553D-74E7-6054-DC59C3F2C9F4}"/>
          </ac:spMkLst>
        </pc:spChg>
        <pc:spChg chg="del">
          <ac:chgData name="Alexandra George" userId="20c03ba3cc67f65f" providerId="LiveId" clId="{170023BC-8A49-4F9A-89E4-4CD82021CCE9}" dt="2025-03-02T07:39:50.392" v="167" actId="26606"/>
          <ac:spMkLst>
            <pc:docMk/>
            <pc:sldMk cId="2413822185" sldId="308"/>
            <ac:spMk id="24" creationId="{D6B06AEE-91BC-C9D0-E55F-29A5694A2061}"/>
          </ac:spMkLst>
        </pc:spChg>
        <pc:spChg chg="mod ord">
          <ac:chgData name="Alexandra George" userId="20c03ba3cc67f65f" providerId="LiveId" clId="{170023BC-8A49-4F9A-89E4-4CD82021CCE9}" dt="2025-03-02T07:48:32.829" v="372" actId="1037"/>
          <ac:spMkLst>
            <pc:docMk/>
            <pc:sldMk cId="2413822185" sldId="308"/>
            <ac:spMk id="26" creationId="{2BD1D02C-3E96-AB9F-208D-F1388E70388D}"/>
          </ac:spMkLst>
        </pc:spChg>
        <pc:spChg chg="add del">
          <ac:chgData name="Alexandra George" userId="20c03ba3cc67f65f" providerId="LiveId" clId="{170023BC-8A49-4F9A-89E4-4CD82021CCE9}" dt="2025-03-02T07:46:10.558" v="313" actId="26606"/>
          <ac:spMkLst>
            <pc:docMk/>
            <pc:sldMk cId="2413822185" sldId="308"/>
            <ac:spMk id="31" creationId="{416A0E3C-60E6-4F39-BC55-5F7C224E1F7C}"/>
          </ac:spMkLst>
        </pc:spChg>
        <pc:spChg chg="add del">
          <ac:chgData name="Alexandra George" userId="20c03ba3cc67f65f" providerId="LiveId" clId="{170023BC-8A49-4F9A-89E4-4CD82021CCE9}" dt="2025-03-02T07:46:10.558" v="313" actId="26606"/>
          <ac:spMkLst>
            <pc:docMk/>
            <pc:sldMk cId="2413822185" sldId="308"/>
            <ac:spMk id="35" creationId="{08CB54FC-0B2A-4107-9A70-958B90B76585}"/>
          </ac:spMkLst>
        </pc:spChg>
        <pc:spChg chg="add del">
          <ac:chgData name="Alexandra George" userId="20c03ba3cc67f65f" providerId="LiveId" clId="{170023BC-8A49-4F9A-89E4-4CD82021CCE9}" dt="2025-03-02T07:46:10.558" v="313" actId="26606"/>
          <ac:spMkLst>
            <pc:docMk/>
            <pc:sldMk cId="2413822185" sldId="308"/>
            <ac:spMk id="39" creationId="{9AA76026-5689-4584-8D93-D71D739E61B5}"/>
          </ac:spMkLst>
        </pc:spChg>
        <pc:spChg chg="add">
          <ac:chgData name="Alexandra George" userId="20c03ba3cc67f65f" providerId="LiveId" clId="{170023BC-8A49-4F9A-89E4-4CD82021CCE9}" dt="2025-03-02T07:46:10.558" v="313" actId="26606"/>
          <ac:spMkLst>
            <pc:docMk/>
            <pc:sldMk cId="2413822185" sldId="308"/>
            <ac:spMk id="44" creationId="{416A0E3C-60E6-4F39-BC55-5F7C224E1F7C}"/>
          </ac:spMkLst>
        </pc:spChg>
        <pc:spChg chg="add">
          <ac:chgData name="Alexandra George" userId="20c03ba3cc67f65f" providerId="LiveId" clId="{170023BC-8A49-4F9A-89E4-4CD82021CCE9}" dt="2025-03-02T07:46:10.558" v="313" actId="26606"/>
          <ac:spMkLst>
            <pc:docMk/>
            <pc:sldMk cId="2413822185" sldId="308"/>
            <ac:spMk id="48" creationId="{0AB6E427-3F73-4C06-A5D5-AE52C3883B50}"/>
          </ac:spMkLst>
        </pc:spChg>
        <pc:spChg chg="add">
          <ac:chgData name="Alexandra George" userId="20c03ba3cc67f65f" providerId="LiveId" clId="{170023BC-8A49-4F9A-89E4-4CD82021CCE9}" dt="2025-03-02T07:46:10.558" v="313" actId="26606"/>
          <ac:spMkLst>
            <pc:docMk/>
            <pc:sldMk cId="2413822185" sldId="308"/>
            <ac:spMk id="50" creationId="{D8C9BDAA-0390-4B39-9B5C-BC95E5120DA4}"/>
          </ac:spMkLst>
        </pc:spChg>
        <pc:picChg chg="add mod ord">
          <ac:chgData name="Alexandra George" userId="20c03ba3cc67f65f" providerId="LiveId" clId="{170023BC-8A49-4F9A-89E4-4CD82021CCE9}" dt="2025-03-02T07:48:06.779" v="348" actId="1076"/>
          <ac:picMkLst>
            <pc:docMk/>
            <pc:sldMk cId="2413822185" sldId="308"/>
            <ac:picMk id="2" creationId="{915F97EC-E381-9115-7052-8912CB2B1242}"/>
          </ac:picMkLst>
        </pc:picChg>
        <pc:picChg chg="del mod">
          <ac:chgData name="Alexandra George" userId="20c03ba3cc67f65f" providerId="LiveId" clId="{170023BC-8A49-4F9A-89E4-4CD82021CCE9}" dt="2025-03-02T07:39:19.989" v="165" actId="21"/>
          <ac:picMkLst>
            <pc:docMk/>
            <pc:sldMk cId="2413822185" sldId="308"/>
            <ac:picMk id="4" creationId="{915F97EC-E381-9115-7052-8912CB2B1242}"/>
          </ac:picMkLst>
        </pc:picChg>
        <pc:cxnChg chg="add del">
          <ac:chgData name="Alexandra George" userId="20c03ba3cc67f65f" providerId="LiveId" clId="{170023BC-8A49-4F9A-89E4-4CD82021CCE9}" dt="2025-03-02T07:46:10.558" v="313" actId="26606"/>
          <ac:cxnSpMkLst>
            <pc:docMk/>
            <pc:sldMk cId="2413822185" sldId="308"/>
            <ac:cxnSpMk id="33" creationId="{C5025DAC-8B93-4160-B017-3A274A5828C0}"/>
          </ac:cxnSpMkLst>
        </pc:cxnChg>
      </pc:sldChg>
      <pc:sldChg chg="modSp mod">
        <pc:chgData name="Alexandra George" userId="20c03ba3cc67f65f" providerId="LiveId" clId="{170023BC-8A49-4F9A-89E4-4CD82021CCE9}" dt="2025-03-02T07:34:50.320" v="57" actId="1038"/>
        <pc:sldMkLst>
          <pc:docMk/>
          <pc:sldMk cId="310044951" sldId="311"/>
        </pc:sldMkLst>
        <pc:picChg chg="mod">
          <ac:chgData name="Alexandra George" userId="20c03ba3cc67f65f" providerId="LiveId" clId="{170023BC-8A49-4F9A-89E4-4CD82021CCE9}" dt="2025-03-02T07:34:50.320" v="57" actId="1038"/>
          <ac:picMkLst>
            <pc:docMk/>
            <pc:sldMk cId="310044951" sldId="311"/>
            <ac:picMk id="6" creationId="{DE6CBFA7-6450-5A6C-37D5-B9BE107F50CD}"/>
          </ac:picMkLst>
        </pc:picChg>
      </pc:sldChg>
    </pc:docChg>
  </pc:docChgLst>
  <pc:docChgLst>
    <pc:chgData name="Alexandra George" userId="20c03ba3cc67f65f" providerId="LiveId" clId="{4DD0AAE7-7546-40AF-ACBE-641D6AD5B9F4}"/>
    <pc:docChg chg="undo custSel addSld delSld modSld sldOrd modSection">
      <pc:chgData name="Alexandra George" userId="20c03ba3cc67f65f" providerId="LiveId" clId="{4DD0AAE7-7546-40AF-ACBE-641D6AD5B9F4}" dt="2025-02-14T03:08:16.709" v="857" actId="20577"/>
      <pc:docMkLst>
        <pc:docMk/>
      </pc:docMkLst>
      <pc:sldChg chg="addSp delSp modSp mod setBg setClrOvrMap">
        <pc:chgData name="Alexandra George" userId="20c03ba3cc67f65f" providerId="LiveId" clId="{4DD0AAE7-7546-40AF-ACBE-641D6AD5B9F4}" dt="2025-02-14T03:08:16.709" v="857" actId="20577"/>
        <pc:sldMkLst>
          <pc:docMk/>
          <pc:sldMk cId="2651670235" sldId="294"/>
        </pc:sldMkLst>
        <pc:spChg chg="mod">
          <ac:chgData name="Alexandra George" userId="20c03ba3cc67f65f" providerId="LiveId" clId="{4DD0AAE7-7546-40AF-ACBE-641D6AD5B9F4}" dt="2025-02-14T03:02:43.006" v="814" actId="26606"/>
          <ac:spMkLst>
            <pc:docMk/>
            <pc:sldMk cId="2651670235" sldId="294"/>
            <ac:spMk id="2" creationId="{5E891CDF-C16E-D9FB-0490-6752F3BAC257}"/>
          </ac:spMkLst>
        </pc:spChg>
        <pc:spChg chg="add mod">
          <ac:chgData name="Alexandra George" userId="20c03ba3cc67f65f" providerId="LiveId" clId="{4DD0AAE7-7546-40AF-ACBE-641D6AD5B9F4}" dt="2025-02-14T03:08:16.709" v="857" actId="20577"/>
          <ac:spMkLst>
            <pc:docMk/>
            <pc:sldMk cId="2651670235" sldId="294"/>
            <ac:spMk id="6" creationId="{25C98050-2931-371F-3F0E-8FB3261A8FD9}"/>
          </ac:spMkLst>
        </pc:spChg>
        <pc:spChg chg="add del mod">
          <ac:chgData name="Alexandra George" userId="20c03ba3cc67f65f" providerId="LiveId" clId="{4DD0AAE7-7546-40AF-ACBE-641D6AD5B9F4}" dt="2025-02-14T03:02:43.006" v="814" actId="26606"/>
          <ac:spMkLst>
            <pc:docMk/>
            <pc:sldMk cId="2651670235" sldId="294"/>
            <ac:spMk id="10" creationId="{C68969F5-0A5F-17D5-AC7D-D051CF5A28E4}"/>
          </ac:spMkLst>
        </pc:spChg>
        <pc:spChg chg="add del mod">
          <ac:chgData name="Alexandra George" userId="20c03ba3cc67f65f" providerId="LiveId" clId="{4DD0AAE7-7546-40AF-ACBE-641D6AD5B9F4}" dt="2025-02-14T03:08:04.932" v="850" actId="1076"/>
          <ac:spMkLst>
            <pc:docMk/>
            <pc:sldMk cId="2651670235" sldId="294"/>
            <ac:spMk id="14" creationId="{A62487BA-A729-66D0-A951-E2D86F6CF077}"/>
          </ac:spMkLst>
        </pc:spChg>
      </pc:sldChg>
      <pc:sldChg chg="modSp">
        <pc:chgData name="Alexandra George" userId="20c03ba3cc67f65f" providerId="LiveId" clId="{4DD0AAE7-7546-40AF-ACBE-641D6AD5B9F4}" dt="2025-02-13T15:43:43.954" v="28" actId="20577"/>
        <pc:sldMkLst>
          <pc:docMk/>
          <pc:sldMk cId="2076879118" sldId="295"/>
        </pc:sldMkLst>
        <pc:spChg chg="mod">
          <ac:chgData name="Alexandra George" userId="20c03ba3cc67f65f" providerId="LiveId" clId="{4DD0AAE7-7546-40AF-ACBE-641D6AD5B9F4}" dt="2025-02-13T15:43:43.954" v="28" actId="20577"/>
          <ac:spMkLst>
            <pc:docMk/>
            <pc:sldMk cId="2076879118" sldId="295"/>
            <ac:spMk id="6" creationId="{8C834208-78D3-55FF-0568-AC7434753C76}"/>
          </ac:spMkLst>
        </pc:spChg>
      </pc:sldChg>
      <pc:sldChg chg="modSp mod">
        <pc:chgData name="Alexandra George" userId="20c03ba3cc67f65f" providerId="LiveId" clId="{4DD0AAE7-7546-40AF-ACBE-641D6AD5B9F4}" dt="2025-02-14T02:51:47.712" v="761" actId="20577"/>
        <pc:sldMkLst>
          <pc:docMk/>
          <pc:sldMk cId="3648163248" sldId="296"/>
        </pc:sldMkLst>
        <pc:spChg chg="mod">
          <ac:chgData name="Alexandra George" userId="20c03ba3cc67f65f" providerId="LiveId" clId="{4DD0AAE7-7546-40AF-ACBE-641D6AD5B9F4}" dt="2025-02-14T02:51:47.712" v="761" actId="20577"/>
          <ac:spMkLst>
            <pc:docMk/>
            <pc:sldMk cId="3648163248" sldId="296"/>
            <ac:spMk id="3" creationId="{F21C3D74-CBD0-AEEC-7CF1-ED875B10D2FB}"/>
          </ac:spMkLst>
        </pc:spChg>
      </pc:sldChg>
      <pc:sldChg chg="addSp delSp modSp mod modClrScheme delDesignElem chgLayout">
        <pc:chgData name="Alexandra George" userId="20c03ba3cc67f65f" providerId="LiveId" clId="{4DD0AAE7-7546-40AF-ACBE-641D6AD5B9F4}" dt="2025-02-14T02:40:51.752" v="674" actId="700"/>
        <pc:sldMkLst>
          <pc:docMk/>
          <pc:sldMk cId="1900868295" sldId="299"/>
        </pc:sldMkLst>
      </pc:sldChg>
      <pc:sldChg chg="modSp mod">
        <pc:chgData name="Alexandra George" userId="20c03ba3cc67f65f" providerId="LiveId" clId="{4DD0AAE7-7546-40AF-ACBE-641D6AD5B9F4}" dt="2025-02-14T02:47:31.835" v="733" actId="27636"/>
        <pc:sldMkLst>
          <pc:docMk/>
          <pc:sldMk cId="769919368" sldId="300"/>
        </pc:sldMkLst>
        <pc:spChg chg="mod">
          <ac:chgData name="Alexandra George" userId="20c03ba3cc67f65f" providerId="LiveId" clId="{4DD0AAE7-7546-40AF-ACBE-641D6AD5B9F4}" dt="2025-02-14T02:45:17.684" v="710" actId="6549"/>
          <ac:spMkLst>
            <pc:docMk/>
            <pc:sldMk cId="769919368" sldId="300"/>
            <ac:spMk id="3" creationId="{9F1126C3-E8A2-3CD0-697D-746CFC43251C}"/>
          </ac:spMkLst>
        </pc:spChg>
      </pc:sldChg>
      <pc:sldChg chg="addSp delSp modSp mod setClrOvrMap">
        <pc:chgData name="Alexandra George" userId="20c03ba3cc67f65f" providerId="LiveId" clId="{4DD0AAE7-7546-40AF-ACBE-641D6AD5B9F4}" dt="2025-02-14T02:51:17.467" v="759" actId="1076"/>
        <pc:sldMkLst>
          <pc:docMk/>
          <pc:sldMk cId="3027420944" sldId="304"/>
        </pc:sldMkLst>
        <pc:spChg chg="mod">
          <ac:chgData name="Alexandra George" userId="20c03ba3cc67f65f" providerId="LiveId" clId="{4DD0AAE7-7546-40AF-ACBE-641D6AD5B9F4}" dt="2025-02-14T02:37:22.197" v="519" actId="14100"/>
          <ac:spMkLst>
            <pc:docMk/>
            <pc:sldMk cId="3027420944" sldId="304"/>
            <ac:spMk id="3" creationId="{227E5886-2B1C-5E83-891D-AB8EF70F5005}"/>
          </ac:spMkLst>
        </pc:spChg>
        <pc:spChg chg="mod ord">
          <ac:chgData name="Alexandra George" userId="20c03ba3cc67f65f" providerId="LiveId" clId="{4DD0AAE7-7546-40AF-ACBE-641D6AD5B9F4}" dt="2025-02-14T02:51:17.467" v="759" actId="1076"/>
          <ac:spMkLst>
            <pc:docMk/>
            <pc:sldMk cId="3027420944" sldId="304"/>
            <ac:spMk id="26" creationId="{9EF7D8F4-A64E-E8FC-2AD6-4DBAF7F13AEA}"/>
          </ac:spMkLst>
        </pc:spChg>
      </pc:sldChg>
      <pc:sldChg chg="modSp">
        <pc:chgData name="Alexandra George" userId="20c03ba3cc67f65f" providerId="LiveId" clId="{4DD0AAE7-7546-40AF-ACBE-641D6AD5B9F4}" dt="2025-02-13T16:46:54.827" v="332"/>
        <pc:sldMkLst>
          <pc:docMk/>
          <pc:sldMk cId="3524781873" sldId="306"/>
        </pc:sldMkLst>
        <pc:graphicFrameChg chg="mod">
          <ac:chgData name="Alexandra George" userId="20c03ba3cc67f65f" providerId="LiveId" clId="{4DD0AAE7-7546-40AF-ACBE-641D6AD5B9F4}" dt="2025-02-13T16:46:54.827" v="332"/>
          <ac:graphicFrameMkLst>
            <pc:docMk/>
            <pc:sldMk cId="3524781873" sldId="306"/>
            <ac:graphicFrameMk id="66" creationId="{66C35EE0-EA3C-5633-D1D7-83540FF68739}"/>
          </ac:graphicFrameMkLst>
        </pc:graphicFrameChg>
      </pc:sldChg>
      <pc:sldChg chg="modSp mod">
        <pc:chgData name="Alexandra George" userId="20c03ba3cc67f65f" providerId="LiveId" clId="{4DD0AAE7-7546-40AF-ACBE-641D6AD5B9F4}" dt="2025-02-14T02:48:43.187" v="737" actId="1076"/>
        <pc:sldMkLst>
          <pc:docMk/>
          <pc:sldMk cId="3083344321" sldId="307"/>
        </pc:sldMkLst>
        <pc:spChg chg="mod">
          <ac:chgData name="Alexandra George" userId="20c03ba3cc67f65f" providerId="LiveId" clId="{4DD0AAE7-7546-40AF-ACBE-641D6AD5B9F4}" dt="2025-02-14T02:48:43.187" v="737" actId="1076"/>
          <ac:spMkLst>
            <pc:docMk/>
            <pc:sldMk cId="3083344321" sldId="307"/>
            <ac:spMk id="5" creationId="{8F6654C6-3750-36A9-389B-31BBBE8DBE30}"/>
          </ac:spMkLst>
        </pc:spChg>
      </pc:sldChg>
      <pc:sldChg chg="addSp delSp modSp mod">
        <pc:chgData name="Alexandra George" userId="20c03ba3cc67f65f" providerId="LiveId" clId="{4DD0AAE7-7546-40AF-ACBE-641D6AD5B9F4}" dt="2025-02-14T02:36:11.959" v="490" actId="14100"/>
        <pc:sldMkLst>
          <pc:docMk/>
          <pc:sldMk cId="2413822185" sldId="308"/>
        </pc:sldMkLst>
        <pc:spChg chg="mod">
          <ac:chgData name="Alexandra George" userId="20c03ba3cc67f65f" providerId="LiveId" clId="{4DD0AAE7-7546-40AF-ACBE-641D6AD5B9F4}" dt="2025-02-14T02:36:11.959" v="490" actId="14100"/>
          <ac:spMkLst>
            <pc:docMk/>
            <pc:sldMk cId="2413822185" sldId="308"/>
            <ac:spMk id="3" creationId="{27377214-41E4-547F-E42A-3CBD2F5C47C9}"/>
          </ac:spMkLst>
        </pc:spChg>
        <pc:spChg chg="mod">
          <ac:chgData name="Alexandra George" userId="20c03ba3cc67f65f" providerId="LiveId" clId="{4DD0AAE7-7546-40AF-ACBE-641D6AD5B9F4}" dt="2025-02-14T02:35:33.698" v="482"/>
          <ac:spMkLst>
            <pc:docMk/>
            <pc:sldMk cId="2413822185" sldId="308"/>
            <ac:spMk id="26" creationId="{2BD1D02C-3E96-AB9F-208D-F1388E70388D}"/>
          </ac:spMkLst>
        </pc:spChg>
      </pc:sldChg>
      <pc:sldChg chg="addSp modSp add del mod ord">
        <pc:chgData name="Alexandra George" userId="20c03ba3cc67f65f" providerId="LiveId" clId="{4DD0AAE7-7546-40AF-ACBE-641D6AD5B9F4}" dt="2025-02-14T02:47:48.189" v="734" actId="2696"/>
        <pc:sldMkLst>
          <pc:docMk/>
          <pc:sldMk cId="1210757150" sldId="309"/>
        </pc:sldMkLst>
      </pc:sldChg>
      <pc:sldChg chg="addSp delSp modSp new del mod setBg">
        <pc:chgData name="Alexandra George" userId="20c03ba3cc67f65f" providerId="LiveId" clId="{4DD0AAE7-7546-40AF-ACBE-641D6AD5B9F4}" dt="2025-02-14T02:42:46.984" v="696" actId="2696"/>
        <pc:sldMkLst>
          <pc:docMk/>
          <pc:sldMk cId="99098086" sldId="310"/>
        </pc:sldMkLst>
      </pc:sldChg>
      <pc:sldChg chg="addSp delSp modSp new mod modClrScheme chgLayout">
        <pc:chgData name="Alexandra George" userId="20c03ba3cc67f65f" providerId="LiveId" clId="{4DD0AAE7-7546-40AF-ACBE-641D6AD5B9F4}" dt="2025-02-14T03:01:58.927" v="812" actId="478"/>
        <pc:sldMkLst>
          <pc:docMk/>
          <pc:sldMk cId="310044951" sldId="311"/>
        </pc:sldMkLst>
        <pc:picChg chg="add mod">
          <ac:chgData name="Alexandra George" userId="20c03ba3cc67f65f" providerId="LiveId" clId="{4DD0AAE7-7546-40AF-ACBE-641D6AD5B9F4}" dt="2025-02-14T02:42:38.630" v="695" actId="1076"/>
          <ac:picMkLst>
            <pc:docMk/>
            <pc:sldMk cId="310044951" sldId="311"/>
            <ac:picMk id="6" creationId="{DE6CBFA7-6450-5A6C-37D5-B9BE107F50CD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7130DD-7E3B-41D4-B824-A90887AEE0B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E1C340D-DDAE-4DCE-9EAF-4DA8482AA686}">
      <dgm:prSet custT="1"/>
      <dgm:spPr/>
      <dgm:t>
        <a:bodyPr/>
        <a:lstStyle/>
        <a:p>
          <a:r>
            <a:rPr lang="en-US" sz="1800" b="1" dirty="0"/>
            <a:t>Practical suggestions derived from findings:</a:t>
          </a:r>
          <a:endParaRPr lang="en-US" sz="1800" dirty="0"/>
        </a:p>
      </dgm:t>
    </dgm:pt>
    <dgm:pt modelId="{1BD2029E-2BAB-461E-B43D-E428C365CF5A}" type="parTrans" cxnId="{21B9DC70-A5B9-4B02-98CF-DC9CCCF76F68}">
      <dgm:prSet/>
      <dgm:spPr/>
      <dgm:t>
        <a:bodyPr/>
        <a:lstStyle/>
        <a:p>
          <a:endParaRPr lang="en-US"/>
        </a:p>
      </dgm:t>
    </dgm:pt>
    <dgm:pt modelId="{BA44BAAB-E03A-4F43-A117-96D1CAE42B5E}" type="sibTrans" cxnId="{21B9DC70-A5B9-4B02-98CF-DC9CCCF76F68}">
      <dgm:prSet/>
      <dgm:spPr/>
      <dgm:t>
        <a:bodyPr/>
        <a:lstStyle/>
        <a:p>
          <a:endParaRPr lang="en-US"/>
        </a:p>
      </dgm:t>
    </dgm:pt>
    <dgm:pt modelId="{BD78817D-4BE4-41E4-B123-0D434B96B915}">
      <dgm:prSet custT="1"/>
      <dgm:spPr/>
      <dgm:t>
        <a:bodyPr/>
        <a:lstStyle/>
        <a:p>
          <a:r>
            <a:rPr lang="en-US" sz="1600" b="1" dirty="0"/>
            <a:t>Investigate the Cause of the Day 12 Spike</a:t>
          </a:r>
          <a:endParaRPr lang="en-US" sz="1600" dirty="0"/>
        </a:p>
      </dgm:t>
    </dgm:pt>
    <dgm:pt modelId="{EB944F18-4097-4BD0-93A5-9137CEEA3210}" type="parTrans" cxnId="{B16F7573-8B26-4530-9E46-76CFA20E9099}">
      <dgm:prSet/>
      <dgm:spPr/>
      <dgm:t>
        <a:bodyPr/>
        <a:lstStyle/>
        <a:p>
          <a:endParaRPr lang="en-US"/>
        </a:p>
      </dgm:t>
    </dgm:pt>
    <dgm:pt modelId="{47489BEE-4664-4608-93DC-A5A801AC8E0C}" type="sibTrans" cxnId="{B16F7573-8B26-4530-9E46-76CFA20E9099}">
      <dgm:prSet/>
      <dgm:spPr/>
      <dgm:t>
        <a:bodyPr/>
        <a:lstStyle/>
        <a:p>
          <a:endParaRPr lang="en-US"/>
        </a:p>
      </dgm:t>
    </dgm:pt>
    <dgm:pt modelId="{A26C9F8A-8BC3-4BB8-8052-A2F8A401DC1D}">
      <dgm:prSet custT="1"/>
      <dgm:spPr/>
      <dgm:t>
        <a:bodyPr/>
        <a:lstStyle/>
        <a:p>
          <a:r>
            <a:rPr lang="en-US" sz="1400" dirty="0"/>
            <a:t>Review internal Help Center changes, product updates, or external events that may have led to the sharp increase in escalation rates.</a:t>
          </a:r>
        </a:p>
      </dgm:t>
    </dgm:pt>
    <dgm:pt modelId="{5EF19FA5-CA40-41B5-9C6D-25E60410435B}" type="parTrans" cxnId="{9BC130E9-22F4-44AD-85E3-AA690E0464A5}">
      <dgm:prSet/>
      <dgm:spPr/>
      <dgm:t>
        <a:bodyPr/>
        <a:lstStyle/>
        <a:p>
          <a:endParaRPr lang="en-US"/>
        </a:p>
      </dgm:t>
    </dgm:pt>
    <dgm:pt modelId="{E567FF3D-9978-4818-95BB-ABC78885E792}" type="sibTrans" cxnId="{9BC130E9-22F4-44AD-85E3-AA690E0464A5}">
      <dgm:prSet/>
      <dgm:spPr/>
      <dgm:t>
        <a:bodyPr/>
        <a:lstStyle/>
        <a:p>
          <a:endParaRPr lang="en-US"/>
        </a:p>
      </dgm:t>
    </dgm:pt>
    <dgm:pt modelId="{6444884C-78B0-463C-BB6C-3BCC4BE96A44}">
      <dgm:prSet custT="1"/>
      <dgm:spPr/>
      <dgm:t>
        <a:bodyPr/>
        <a:lstStyle/>
        <a:p>
          <a:r>
            <a:rPr lang="en-US" sz="1400" dirty="0"/>
            <a:t>Conduct a qualitative review of user feedback and support tickets from Day 12 to identify specific pain points.</a:t>
          </a:r>
        </a:p>
      </dgm:t>
    </dgm:pt>
    <dgm:pt modelId="{60DE4AC4-BE5D-48A9-9FFB-4614FFCCE9E5}" type="parTrans" cxnId="{E689BF69-6920-4522-9C9D-D3BE7F2C1739}">
      <dgm:prSet/>
      <dgm:spPr/>
      <dgm:t>
        <a:bodyPr/>
        <a:lstStyle/>
        <a:p>
          <a:endParaRPr lang="en-US"/>
        </a:p>
      </dgm:t>
    </dgm:pt>
    <dgm:pt modelId="{76C7E3E1-1484-49E9-AFCC-37EE1C5D8354}" type="sibTrans" cxnId="{E689BF69-6920-4522-9C9D-D3BE7F2C1739}">
      <dgm:prSet/>
      <dgm:spPr/>
      <dgm:t>
        <a:bodyPr/>
        <a:lstStyle/>
        <a:p>
          <a:endParaRPr lang="en-US"/>
        </a:p>
      </dgm:t>
    </dgm:pt>
    <dgm:pt modelId="{D9B5A5AD-14C8-4A4A-B2B8-E40E311651E9}">
      <dgm:prSet custT="1"/>
      <dgm:spPr/>
      <dgm:t>
        <a:bodyPr/>
        <a:lstStyle/>
        <a:p>
          <a:r>
            <a:rPr lang="en-US" sz="1600" b="1" dirty="0"/>
            <a:t>Optimize Help Center for High Escalation Countries</a:t>
          </a:r>
          <a:endParaRPr lang="en-US" sz="1600" dirty="0"/>
        </a:p>
      </dgm:t>
    </dgm:pt>
    <dgm:pt modelId="{CEDA68A4-2AB2-4BD2-940B-446B215BAD25}" type="parTrans" cxnId="{BC2990CE-AC2B-499B-AB90-B9726E7E9DB5}">
      <dgm:prSet/>
      <dgm:spPr/>
      <dgm:t>
        <a:bodyPr/>
        <a:lstStyle/>
        <a:p>
          <a:endParaRPr lang="en-US"/>
        </a:p>
      </dgm:t>
    </dgm:pt>
    <dgm:pt modelId="{341319FC-6DD6-4811-B9FA-ACCA33BD622B}" type="sibTrans" cxnId="{BC2990CE-AC2B-499B-AB90-B9726E7E9DB5}">
      <dgm:prSet/>
      <dgm:spPr/>
      <dgm:t>
        <a:bodyPr/>
        <a:lstStyle/>
        <a:p>
          <a:endParaRPr lang="en-US"/>
        </a:p>
      </dgm:t>
    </dgm:pt>
    <dgm:pt modelId="{A5AA1F6F-8EB7-4355-AFEB-0D142A49D65B}">
      <dgm:prSet custT="1"/>
      <dgm:spPr/>
      <dgm:t>
        <a:bodyPr/>
        <a:lstStyle/>
        <a:p>
          <a:r>
            <a:rPr lang="en-US" sz="1400" dirty="0"/>
            <a:t>Improve Help Center content localization for countries with consistently high escalation rates.</a:t>
          </a:r>
        </a:p>
      </dgm:t>
    </dgm:pt>
    <dgm:pt modelId="{FC402D2A-9309-4E1E-86BA-AD70E9A24AE6}" type="parTrans" cxnId="{C0480132-AA39-47F1-8CDF-217FE4F9DD57}">
      <dgm:prSet/>
      <dgm:spPr/>
      <dgm:t>
        <a:bodyPr/>
        <a:lstStyle/>
        <a:p>
          <a:endParaRPr lang="en-US"/>
        </a:p>
      </dgm:t>
    </dgm:pt>
    <dgm:pt modelId="{E79E1490-A23D-4746-88C4-F00483444297}" type="sibTrans" cxnId="{C0480132-AA39-47F1-8CDF-217FE4F9DD57}">
      <dgm:prSet/>
      <dgm:spPr/>
      <dgm:t>
        <a:bodyPr/>
        <a:lstStyle/>
        <a:p>
          <a:endParaRPr lang="en-US"/>
        </a:p>
      </dgm:t>
    </dgm:pt>
    <dgm:pt modelId="{C56AC796-0E82-4F8F-9E57-E6BB7132E7A9}">
      <dgm:prSet custT="1"/>
      <dgm:spPr/>
      <dgm:t>
        <a:bodyPr/>
        <a:lstStyle/>
        <a:p>
          <a:r>
            <a:rPr lang="en-US" sz="1400" dirty="0"/>
            <a:t>Conduct usability testing to understand user challenges in these regions</a:t>
          </a:r>
          <a:r>
            <a:rPr lang="en-US" sz="1200" dirty="0"/>
            <a:t>.</a:t>
          </a:r>
        </a:p>
      </dgm:t>
    </dgm:pt>
    <dgm:pt modelId="{EF64DA07-1F81-4353-AE7F-2E4960BB0465}" type="parTrans" cxnId="{8C47AD70-79E9-4BC3-B450-3FA33C510262}">
      <dgm:prSet/>
      <dgm:spPr/>
      <dgm:t>
        <a:bodyPr/>
        <a:lstStyle/>
        <a:p>
          <a:endParaRPr lang="en-US"/>
        </a:p>
      </dgm:t>
    </dgm:pt>
    <dgm:pt modelId="{EA3727CC-2EE1-41B6-BDCA-443BB04E25E8}" type="sibTrans" cxnId="{8C47AD70-79E9-4BC3-B450-3FA33C510262}">
      <dgm:prSet/>
      <dgm:spPr/>
      <dgm:t>
        <a:bodyPr/>
        <a:lstStyle/>
        <a:p>
          <a:endParaRPr lang="en-US"/>
        </a:p>
      </dgm:t>
    </dgm:pt>
    <dgm:pt modelId="{E1BC6EB3-2580-47FB-BB42-6815C9F548D9}">
      <dgm:prSet custT="1"/>
      <dgm:spPr/>
      <dgm:t>
        <a:bodyPr/>
        <a:lstStyle/>
        <a:p>
          <a:r>
            <a:rPr lang="en-US" sz="1600" b="1" dirty="0"/>
            <a:t>Address Browser-Specific Disparities</a:t>
          </a:r>
          <a:endParaRPr lang="en-US" sz="1600" dirty="0"/>
        </a:p>
      </dgm:t>
    </dgm:pt>
    <dgm:pt modelId="{5C59E544-52A5-456C-A352-ACED80E7DD51}" type="parTrans" cxnId="{1B6AA28F-2C59-4B09-860A-4584253522FB}">
      <dgm:prSet/>
      <dgm:spPr/>
      <dgm:t>
        <a:bodyPr/>
        <a:lstStyle/>
        <a:p>
          <a:endParaRPr lang="en-US"/>
        </a:p>
      </dgm:t>
    </dgm:pt>
    <dgm:pt modelId="{F69AE643-5022-4D56-BB33-0295A3E19EE6}" type="sibTrans" cxnId="{1B6AA28F-2C59-4B09-860A-4584253522FB}">
      <dgm:prSet/>
      <dgm:spPr/>
      <dgm:t>
        <a:bodyPr/>
        <a:lstStyle/>
        <a:p>
          <a:endParaRPr lang="en-US"/>
        </a:p>
      </dgm:t>
    </dgm:pt>
    <dgm:pt modelId="{7FD38FF1-74CD-451B-BAA1-6B47B28D1C0A}">
      <dgm:prSet custT="1"/>
      <dgm:spPr/>
      <dgm:t>
        <a:bodyPr/>
        <a:lstStyle/>
        <a:p>
          <a:r>
            <a:rPr lang="en-US" sz="1400" dirty="0"/>
            <a:t>Analyze performance and compatibility issues for browsers with higher escalation rates.</a:t>
          </a:r>
        </a:p>
      </dgm:t>
    </dgm:pt>
    <dgm:pt modelId="{58D2FCEB-944B-4DB9-B728-AF23EA7BF0E2}" type="parTrans" cxnId="{F936DA93-082E-4F56-8658-6AB77D9E697E}">
      <dgm:prSet/>
      <dgm:spPr/>
      <dgm:t>
        <a:bodyPr/>
        <a:lstStyle/>
        <a:p>
          <a:endParaRPr lang="en-US"/>
        </a:p>
      </dgm:t>
    </dgm:pt>
    <dgm:pt modelId="{16F09863-18CE-42CC-99BB-8B0DB014CAC1}" type="sibTrans" cxnId="{F936DA93-082E-4F56-8658-6AB77D9E697E}">
      <dgm:prSet/>
      <dgm:spPr/>
      <dgm:t>
        <a:bodyPr/>
        <a:lstStyle/>
        <a:p>
          <a:endParaRPr lang="en-US"/>
        </a:p>
      </dgm:t>
    </dgm:pt>
    <dgm:pt modelId="{C921C18F-27F2-460F-BB09-04EEF3A24142}">
      <dgm:prSet custT="1"/>
      <dgm:spPr/>
      <dgm:t>
        <a:bodyPr/>
        <a:lstStyle/>
        <a:p>
          <a:r>
            <a:rPr lang="en-US" sz="1400" dirty="0"/>
            <a:t>Optimize the Help Center experience for these browsers, ensuring accessibility and usability improvements.</a:t>
          </a:r>
        </a:p>
      </dgm:t>
    </dgm:pt>
    <dgm:pt modelId="{3529334A-C7D6-4FB7-BE8E-17E834E09FF3}" type="parTrans" cxnId="{61D8E889-F479-4FAD-B72A-9A26C88F0A8C}">
      <dgm:prSet/>
      <dgm:spPr/>
      <dgm:t>
        <a:bodyPr/>
        <a:lstStyle/>
        <a:p>
          <a:endParaRPr lang="en-US"/>
        </a:p>
      </dgm:t>
    </dgm:pt>
    <dgm:pt modelId="{869C2CD7-E8CA-4373-96CF-5027312AF098}" type="sibTrans" cxnId="{61D8E889-F479-4FAD-B72A-9A26C88F0A8C}">
      <dgm:prSet/>
      <dgm:spPr/>
      <dgm:t>
        <a:bodyPr/>
        <a:lstStyle/>
        <a:p>
          <a:endParaRPr lang="en-US"/>
        </a:p>
      </dgm:t>
    </dgm:pt>
    <dgm:pt modelId="{D3796FA3-3495-4330-8266-F2F1DFF4515F}">
      <dgm:prSet custT="1"/>
      <dgm:spPr/>
      <dgm:t>
        <a:bodyPr/>
        <a:lstStyle/>
        <a:p>
          <a:r>
            <a:rPr lang="en-US" sz="1600" b="1" dirty="0"/>
            <a:t>Enhance Self-Service Effectiveness</a:t>
          </a:r>
          <a:endParaRPr lang="en-US" sz="1600" dirty="0"/>
        </a:p>
      </dgm:t>
    </dgm:pt>
    <dgm:pt modelId="{E6426C1B-EB59-45A6-8AE9-5F24F329F74E}" type="parTrans" cxnId="{4601D0C0-E710-448D-B31D-5C65CE21FFD8}">
      <dgm:prSet/>
      <dgm:spPr/>
      <dgm:t>
        <a:bodyPr/>
        <a:lstStyle/>
        <a:p>
          <a:endParaRPr lang="en-US"/>
        </a:p>
      </dgm:t>
    </dgm:pt>
    <dgm:pt modelId="{C5582171-F4B0-429D-B6D6-5B3258577085}" type="sibTrans" cxnId="{4601D0C0-E710-448D-B31D-5C65CE21FFD8}">
      <dgm:prSet/>
      <dgm:spPr/>
      <dgm:t>
        <a:bodyPr/>
        <a:lstStyle/>
        <a:p>
          <a:endParaRPr lang="en-US"/>
        </a:p>
      </dgm:t>
    </dgm:pt>
    <dgm:pt modelId="{C6E6C9B8-27D7-4E69-83D0-2BCBD27492C6}">
      <dgm:prSet custT="1"/>
      <dgm:spPr/>
      <dgm:t>
        <a:bodyPr/>
        <a:lstStyle/>
        <a:p>
          <a:r>
            <a:rPr lang="en-US" sz="1400" dirty="0"/>
            <a:t>Introduce interactive troubleshooting guides for common issues.</a:t>
          </a:r>
        </a:p>
      </dgm:t>
    </dgm:pt>
    <dgm:pt modelId="{F536E6DA-DBCC-475E-B922-F8D5BB3CA090}" type="parTrans" cxnId="{EE62AE4A-1A93-470C-B6CE-BA246883587D}">
      <dgm:prSet/>
      <dgm:spPr/>
      <dgm:t>
        <a:bodyPr/>
        <a:lstStyle/>
        <a:p>
          <a:endParaRPr lang="en-US"/>
        </a:p>
      </dgm:t>
    </dgm:pt>
    <dgm:pt modelId="{95285F6C-562B-4D03-A48C-625432852506}" type="sibTrans" cxnId="{EE62AE4A-1A93-470C-B6CE-BA246883587D}">
      <dgm:prSet/>
      <dgm:spPr/>
      <dgm:t>
        <a:bodyPr/>
        <a:lstStyle/>
        <a:p>
          <a:endParaRPr lang="en-US"/>
        </a:p>
      </dgm:t>
    </dgm:pt>
    <dgm:pt modelId="{D1830519-6F5C-4AB6-ADAB-E433DEAB96A1}">
      <dgm:prSet custT="1"/>
      <dgm:spPr/>
      <dgm:t>
        <a:bodyPr/>
        <a:lstStyle/>
        <a:p>
          <a:r>
            <a:rPr lang="en-US" sz="1400" dirty="0"/>
            <a:t>Implement AI-driven suggestions to direct users to relevant articles before they escalate to support cases</a:t>
          </a:r>
          <a:r>
            <a:rPr lang="en-US" sz="1300" dirty="0"/>
            <a:t>.</a:t>
          </a:r>
        </a:p>
      </dgm:t>
    </dgm:pt>
    <dgm:pt modelId="{37C903B7-A300-4BD9-BA78-3B28FC3484C2}" type="parTrans" cxnId="{992882D7-E2E9-4EB1-B50A-6B1CCCF02A4F}">
      <dgm:prSet/>
      <dgm:spPr/>
      <dgm:t>
        <a:bodyPr/>
        <a:lstStyle/>
        <a:p>
          <a:endParaRPr lang="en-US"/>
        </a:p>
      </dgm:t>
    </dgm:pt>
    <dgm:pt modelId="{AE8E9134-5979-437E-8EDF-9452FC644FD5}" type="sibTrans" cxnId="{992882D7-E2E9-4EB1-B50A-6B1CCCF02A4F}">
      <dgm:prSet/>
      <dgm:spPr/>
      <dgm:t>
        <a:bodyPr/>
        <a:lstStyle/>
        <a:p>
          <a:endParaRPr lang="en-US"/>
        </a:p>
      </dgm:t>
    </dgm:pt>
    <dgm:pt modelId="{0A5C0FDF-F979-4C3F-B782-D26859CEE1A9}">
      <dgm:prSet custT="1"/>
      <dgm:spPr/>
      <dgm:t>
        <a:bodyPr/>
        <a:lstStyle/>
        <a:p>
          <a:r>
            <a:rPr lang="en-US" sz="1600" b="1" dirty="0"/>
            <a:t>Monitor Future Trends &amp; Perform A/B Testing</a:t>
          </a:r>
          <a:endParaRPr lang="en-US" sz="1600" dirty="0"/>
        </a:p>
      </dgm:t>
    </dgm:pt>
    <dgm:pt modelId="{E3DCF397-C59D-4F44-88D1-1FD7C23F81D9}" type="parTrans" cxnId="{24029AE9-FE1E-4523-B927-DBAE9F071684}">
      <dgm:prSet/>
      <dgm:spPr/>
      <dgm:t>
        <a:bodyPr/>
        <a:lstStyle/>
        <a:p>
          <a:endParaRPr lang="en-US"/>
        </a:p>
      </dgm:t>
    </dgm:pt>
    <dgm:pt modelId="{E6B8042D-2140-44A2-A5E4-B75A006217F5}" type="sibTrans" cxnId="{24029AE9-FE1E-4523-B927-DBAE9F071684}">
      <dgm:prSet/>
      <dgm:spPr/>
      <dgm:t>
        <a:bodyPr/>
        <a:lstStyle/>
        <a:p>
          <a:endParaRPr lang="en-US"/>
        </a:p>
      </dgm:t>
    </dgm:pt>
    <dgm:pt modelId="{741D1EBC-7BA9-4EF6-8C06-5BA3AF34C801}">
      <dgm:prSet custT="1"/>
      <dgm:spPr/>
      <dgm:t>
        <a:bodyPr/>
        <a:lstStyle/>
        <a:p>
          <a:r>
            <a:rPr lang="en-US" sz="1400" dirty="0"/>
            <a:t>Track escalation rates over time to assess the impact of implemented changes.</a:t>
          </a:r>
        </a:p>
      </dgm:t>
    </dgm:pt>
    <dgm:pt modelId="{C00A983E-F1B2-4F73-B2C0-E6C93C1A424F}" type="parTrans" cxnId="{510256AF-8F36-4BC3-B606-FAC8A579C7EC}">
      <dgm:prSet/>
      <dgm:spPr/>
      <dgm:t>
        <a:bodyPr/>
        <a:lstStyle/>
        <a:p>
          <a:endParaRPr lang="en-US"/>
        </a:p>
      </dgm:t>
    </dgm:pt>
    <dgm:pt modelId="{105C21A4-F6AF-427B-BAB1-1FF77FFBBC43}" type="sibTrans" cxnId="{510256AF-8F36-4BC3-B606-FAC8A579C7EC}">
      <dgm:prSet/>
      <dgm:spPr/>
      <dgm:t>
        <a:bodyPr/>
        <a:lstStyle/>
        <a:p>
          <a:endParaRPr lang="en-US"/>
        </a:p>
      </dgm:t>
    </dgm:pt>
    <dgm:pt modelId="{C27EB877-02F5-4C0F-A8EB-32ADC8A98B2D}">
      <dgm:prSet custT="1"/>
      <dgm:spPr/>
      <dgm:t>
        <a:bodyPr/>
        <a:lstStyle/>
        <a:p>
          <a:r>
            <a:rPr lang="en-US" sz="1400" dirty="0"/>
            <a:t>Conduct A/B testing on different Help Center layouts and content formats to determine what reduces escalations most effectively.</a:t>
          </a:r>
        </a:p>
      </dgm:t>
    </dgm:pt>
    <dgm:pt modelId="{3E55A214-7161-497C-9A44-05A1D5BCD150}" type="parTrans" cxnId="{3FC17A26-1175-4B75-81E7-DA2B86A8B154}">
      <dgm:prSet/>
      <dgm:spPr/>
      <dgm:t>
        <a:bodyPr/>
        <a:lstStyle/>
        <a:p>
          <a:endParaRPr lang="en-US"/>
        </a:p>
      </dgm:t>
    </dgm:pt>
    <dgm:pt modelId="{65F12FEB-7910-4FC1-9086-A5A67E4BD6D1}" type="sibTrans" cxnId="{3FC17A26-1175-4B75-81E7-DA2B86A8B154}">
      <dgm:prSet/>
      <dgm:spPr/>
      <dgm:t>
        <a:bodyPr/>
        <a:lstStyle/>
        <a:p>
          <a:endParaRPr lang="en-US"/>
        </a:p>
      </dgm:t>
    </dgm:pt>
    <dgm:pt modelId="{2407B680-289C-4EAF-A366-587AE4183E62}" type="pres">
      <dgm:prSet presAssocID="{B97130DD-7E3B-41D4-B824-A90887AEE0B8}" presName="linear" presStyleCnt="0">
        <dgm:presLayoutVars>
          <dgm:dir/>
          <dgm:animLvl val="lvl"/>
          <dgm:resizeHandles val="exact"/>
        </dgm:presLayoutVars>
      </dgm:prSet>
      <dgm:spPr/>
    </dgm:pt>
    <dgm:pt modelId="{427D329E-1D3E-4E93-8BD1-3FAB31893537}" type="pres">
      <dgm:prSet presAssocID="{CE1C340D-DDAE-4DCE-9EAF-4DA8482AA686}" presName="parentLin" presStyleCnt="0"/>
      <dgm:spPr/>
    </dgm:pt>
    <dgm:pt modelId="{9C90472D-0AF1-4DF5-A0A9-A633E0C31E13}" type="pres">
      <dgm:prSet presAssocID="{CE1C340D-DDAE-4DCE-9EAF-4DA8482AA686}" presName="parentLeftMargin" presStyleLbl="node1" presStyleIdx="0" presStyleCnt="6"/>
      <dgm:spPr/>
    </dgm:pt>
    <dgm:pt modelId="{71395AE9-7FBC-4935-A9BE-96A32022322C}" type="pres">
      <dgm:prSet presAssocID="{CE1C340D-DDAE-4DCE-9EAF-4DA8482AA686}" presName="parentText" presStyleLbl="node1" presStyleIdx="0" presStyleCnt="6" custScaleX="121438">
        <dgm:presLayoutVars>
          <dgm:chMax val="0"/>
          <dgm:bulletEnabled val="1"/>
        </dgm:presLayoutVars>
      </dgm:prSet>
      <dgm:spPr/>
    </dgm:pt>
    <dgm:pt modelId="{DC3D4A00-1867-4FB8-BB3A-756DAFBE28EC}" type="pres">
      <dgm:prSet presAssocID="{CE1C340D-DDAE-4DCE-9EAF-4DA8482AA686}" presName="negativeSpace" presStyleCnt="0"/>
      <dgm:spPr/>
    </dgm:pt>
    <dgm:pt modelId="{D414CE86-2E3D-48D1-BCA4-C8587C874F2B}" type="pres">
      <dgm:prSet presAssocID="{CE1C340D-DDAE-4DCE-9EAF-4DA8482AA686}" presName="childText" presStyleLbl="conFgAcc1" presStyleIdx="0" presStyleCnt="6">
        <dgm:presLayoutVars>
          <dgm:bulletEnabled val="1"/>
        </dgm:presLayoutVars>
      </dgm:prSet>
      <dgm:spPr/>
    </dgm:pt>
    <dgm:pt modelId="{BDB3B909-403E-4F6E-A532-E86E84D188FF}" type="pres">
      <dgm:prSet presAssocID="{BA44BAAB-E03A-4F43-A117-96D1CAE42B5E}" presName="spaceBetweenRectangles" presStyleCnt="0"/>
      <dgm:spPr/>
    </dgm:pt>
    <dgm:pt modelId="{91D873F6-A5AA-4E31-ABF8-15D03BA46115}" type="pres">
      <dgm:prSet presAssocID="{BD78817D-4BE4-41E4-B123-0D434B96B915}" presName="parentLin" presStyleCnt="0"/>
      <dgm:spPr/>
    </dgm:pt>
    <dgm:pt modelId="{1A1DB9F7-E61D-425F-8EF6-991B30DD4D7C}" type="pres">
      <dgm:prSet presAssocID="{BD78817D-4BE4-41E4-B123-0D434B96B915}" presName="parentLeftMargin" presStyleLbl="node1" presStyleIdx="0" presStyleCnt="6"/>
      <dgm:spPr/>
    </dgm:pt>
    <dgm:pt modelId="{720CC9BD-5718-4B87-AD97-2647E73408ED}" type="pres">
      <dgm:prSet presAssocID="{BD78817D-4BE4-41E4-B123-0D434B96B915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07D88E2E-7CA6-4B26-A636-DF6BCD0C1E6C}" type="pres">
      <dgm:prSet presAssocID="{BD78817D-4BE4-41E4-B123-0D434B96B915}" presName="negativeSpace" presStyleCnt="0"/>
      <dgm:spPr/>
    </dgm:pt>
    <dgm:pt modelId="{06585FB9-5F97-4269-A684-FAFD4E7F65DD}" type="pres">
      <dgm:prSet presAssocID="{BD78817D-4BE4-41E4-B123-0D434B96B915}" presName="childText" presStyleLbl="conFgAcc1" presStyleIdx="1" presStyleCnt="6">
        <dgm:presLayoutVars>
          <dgm:bulletEnabled val="1"/>
        </dgm:presLayoutVars>
      </dgm:prSet>
      <dgm:spPr/>
    </dgm:pt>
    <dgm:pt modelId="{34A6DC0D-DE70-492D-ABAB-D919CBCE38E8}" type="pres">
      <dgm:prSet presAssocID="{47489BEE-4664-4608-93DC-A5A801AC8E0C}" presName="spaceBetweenRectangles" presStyleCnt="0"/>
      <dgm:spPr/>
    </dgm:pt>
    <dgm:pt modelId="{8C171796-8A52-43F1-A720-26F5E69E6CC1}" type="pres">
      <dgm:prSet presAssocID="{D9B5A5AD-14C8-4A4A-B2B8-E40E311651E9}" presName="parentLin" presStyleCnt="0"/>
      <dgm:spPr/>
    </dgm:pt>
    <dgm:pt modelId="{72478AB5-511A-43A9-8748-820ECDEE9739}" type="pres">
      <dgm:prSet presAssocID="{D9B5A5AD-14C8-4A4A-B2B8-E40E311651E9}" presName="parentLeftMargin" presStyleLbl="node1" presStyleIdx="1" presStyleCnt="6"/>
      <dgm:spPr/>
    </dgm:pt>
    <dgm:pt modelId="{7677DFE2-3E6A-49F0-B9B8-D0D88BCD319E}" type="pres">
      <dgm:prSet presAssocID="{D9B5A5AD-14C8-4A4A-B2B8-E40E311651E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920B3DD3-450E-4494-A66A-1FC586141DFA}" type="pres">
      <dgm:prSet presAssocID="{D9B5A5AD-14C8-4A4A-B2B8-E40E311651E9}" presName="negativeSpace" presStyleCnt="0"/>
      <dgm:spPr/>
    </dgm:pt>
    <dgm:pt modelId="{8FB8BEAE-BBF4-4F71-9AE7-5AA54CB39FBE}" type="pres">
      <dgm:prSet presAssocID="{D9B5A5AD-14C8-4A4A-B2B8-E40E311651E9}" presName="childText" presStyleLbl="conFgAcc1" presStyleIdx="2" presStyleCnt="6">
        <dgm:presLayoutVars>
          <dgm:bulletEnabled val="1"/>
        </dgm:presLayoutVars>
      </dgm:prSet>
      <dgm:spPr/>
    </dgm:pt>
    <dgm:pt modelId="{E6959BF2-E20A-4621-BD6F-278AD1E9F040}" type="pres">
      <dgm:prSet presAssocID="{341319FC-6DD6-4811-B9FA-ACCA33BD622B}" presName="spaceBetweenRectangles" presStyleCnt="0"/>
      <dgm:spPr/>
    </dgm:pt>
    <dgm:pt modelId="{0300F99E-191F-4993-827D-E0FFFF0F6D30}" type="pres">
      <dgm:prSet presAssocID="{E1BC6EB3-2580-47FB-BB42-6815C9F548D9}" presName="parentLin" presStyleCnt="0"/>
      <dgm:spPr/>
    </dgm:pt>
    <dgm:pt modelId="{906345B3-F3B9-4A2B-8D8C-8F476B18FB38}" type="pres">
      <dgm:prSet presAssocID="{E1BC6EB3-2580-47FB-BB42-6815C9F548D9}" presName="parentLeftMargin" presStyleLbl="node1" presStyleIdx="2" presStyleCnt="6"/>
      <dgm:spPr/>
    </dgm:pt>
    <dgm:pt modelId="{CD399CBB-8EE9-4C41-887D-E01B27FFA849}" type="pres">
      <dgm:prSet presAssocID="{E1BC6EB3-2580-47FB-BB42-6815C9F548D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BA125C3-2125-4EEA-ABD6-46DE2AF329F9}" type="pres">
      <dgm:prSet presAssocID="{E1BC6EB3-2580-47FB-BB42-6815C9F548D9}" presName="negativeSpace" presStyleCnt="0"/>
      <dgm:spPr/>
    </dgm:pt>
    <dgm:pt modelId="{3F45B144-AE44-4A3C-A781-F763DCF44447}" type="pres">
      <dgm:prSet presAssocID="{E1BC6EB3-2580-47FB-BB42-6815C9F548D9}" presName="childText" presStyleLbl="conFgAcc1" presStyleIdx="3" presStyleCnt="6">
        <dgm:presLayoutVars>
          <dgm:bulletEnabled val="1"/>
        </dgm:presLayoutVars>
      </dgm:prSet>
      <dgm:spPr/>
    </dgm:pt>
    <dgm:pt modelId="{7E27CBC6-54D9-4E68-AFCC-503AEFE2E326}" type="pres">
      <dgm:prSet presAssocID="{F69AE643-5022-4D56-BB33-0295A3E19EE6}" presName="spaceBetweenRectangles" presStyleCnt="0"/>
      <dgm:spPr/>
    </dgm:pt>
    <dgm:pt modelId="{C2387A0B-7B0D-4152-A227-D92B5308E493}" type="pres">
      <dgm:prSet presAssocID="{D3796FA3-3495-4330-8266-F2F1DFF4515F}" presName="parentLin" presStyleCnt="0"/>
      <dgm:spPr/>
    </dgm:pt>
    <dgm:pt modelId="{D872A3CF-430B-41C1-8A33-86AEDF487727}" type="pres">
      <dgm:prSet presAssocID="{D3796FA3-3495-4330-8266-F2F1DFF4515F}" presName="parentLeftMargin" presStyleLbl="node1" presStyleIdx="3" presStyleCnt="6"/>
      <dgm:spPr/>
    </dgm:pt>
    <dgm:pt modelId="{5662F37D-A7DD-4EEE-857B-6CC631DD81E2}" type="pres">
      <dgm:prSet presAssocID="{D3796FA3-3495-4330-8266-F2F1DFF4515F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2128CCC-603A-44F5-AE37-607247C330BF}" type="pres">
      <dgm:prSet presAssocID="{D3796FA3-3495-4330-8266-F2F1DFF4515F}" presName="negativeSpace" presStyleCnt="0"/>
      <dgm:spPr/>
    </dgm:pt>
    <dgm:pt modelId="{DCAF3D60-5A88-4179-A5FD-C5B422FA773C}" type="pres">
      <dgm:prSet presAssocID="{D3796FA3-3495-4330-8266-F2F1DFF4515F}" presName="childText" presStyleLbl="conFgAcc1" presStyleIdx="4" presStyleCnt="6">
        <dgm:presLayoutVars>
          <dgm:bulletEnabled val="1"/>
        </dgm:presLayoutVars>
      </dgm:prSet>
      <dgm:spPr/>
    </dgm:pt>
    <dgm:pt modelId="{D88837F2-A0B1-43A2-A795-CD11B1D739A0}" type="pres">
      <dgm:prSet presAssocID="{C5582171-F4B0-429D-B6D6-5B3258577085}" presName="spaceBetweenRectangles" presStyleCnt="0"/>
      <dgm:spPr/>
    </dgm:pt>
    <dgm:pt modelId="{517F0BFC-A725-473F-B4CF-019989C9C4CE}" type="pres">
      <dgm:prSet presAssocID="{0A5C0FDF-F979-4C3F-B782-D26859CEE1A9}" presName="parentLin" presStyleCnt="0"/>
      <dgm:spPr/>
    </dgm:pt>
    <dgm:pt modelId="{F46F2E19-BB8A-41FE-ADFA-F1A7F82C1DC9}" type="pres">
      <dgm:prSet presAssocID="{0A5C0FDF-F979-4C3F-B782-D26859CEE1A9}" presName="parentLeftMargin" presStyleLbl="node1" presStyleIdx="4" presStyleCnt="6"/>
      <dgm:spPr/>
    </dgm:pt>
    <dgm:pt modelId="{DE72174B-7A51-4D6F-B3F8-8EAB52D734C4}" type="pres">
      <dgm:prSet presAssocID="{0A5C0FDF-F979-4C3F-B782-D26859CEE1A9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CC89235E-FAF4-4FD6-A15F-36BC6B504A88}" type="pres">
      <dgm:prSet presAssocID="{0A5C0FDF-F979-4C3F-B782-D26859CEE1A9}" presName="negativeSpace" presStyleCnt="0"/>
      <dgm:spPr/>
    </dgm:pt>
    <dgm:pt modelId="{FACECCF0-1F8C-4A8B-A56C-3C144769D675}" type="pres">
      <dgm:prSet presAssocID="{0A5C0FDF-F979-4C3F-B782-D26859CEE1A9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3CFA0F08-D006-4519-80A4-3C1DFC073800}" type="presOf" srcId="{E1BC6EB3-2580-47FB-BB42-6815C9F548D9}" destId="{906345B3-F3B9-4A2B-8D8C-8F476B18FB38}" srcOrd="0" destOrd="0" presId="urn:microsoft.com/office/officeart/2005/8/layout/list1"/>
    <dgm:cxn modelId="{35A7A10E-5199-4226-9FCE-FA3772F87FFF}" type="presOf" srcId="{C6E6C9B8-27D7-4E69-83D0-2BCBD27492C6}" destId="{DCAF3D60-5A88-4179-A5FD-C5B422FA773C}" srcOrd="0" destOrd="0" presId="urn:microsoft.com/office/officeart/2005/8/layout/list1"/>
    <dgm:cxn modelId="{92323211-C4B7-4D66-9321-AA37923355B6}" type="presOf" srcId="{D9B5A5AD-14C8-4A4A-B2B8-E40E311651E9}" destId="{72478AB5-511A-43A9-8748-820ECDEE9739}" srcOrd="0" destOrd="0" presId="urn:microsoft.com/office/officeart/2005/8/layout/list1"/>
    <dgm:cxn modelId="{88743514-1473-4DD0-A7E9-3882CFA7FA57}" type="presOf" srcId="{741D1EBC-7BA9-4EF6-8C06-5BA3AF34C801}" destId="{FACECCF0-1F8C-4A8B-A56C-3C144769D675}" srcOrd="0" destOrd="0" presId="urn:microsoft.com/office/officeart/2005/8/layout/list1"/>
    <dgm:cxn modelId="{C13C9E1A-1581-4EBD-B073-6BDD1AF5C1C0}" type="presOf" srcId="{6444884C-78B0-463C-BB6C-3BCC4BE96A44}" destId="{06585FB9-5F97-4269-A684-FAFD4E7F65DD}" srcOrd="0" destOrd="1" presId="urn:microsoft.com/office/officeart/2005/8/layout/list1"/>
    <dgm:cxn modelId="{3FC17A26-1175-4B75-81E7-DA2B86A8B154}" srcId="{0A5C0FDF-F979-4C3F-B782-D26859CEE1A9}" destId="{C27EB877-02F5-4C0F-A8EB-32ADC8A98B2D}" srcOrd="1" destOrd="0" parTransId="{3E55A214-7161-497C-9A44-05A1D5BCD150}" sibTransId="{65F12FEB-7910-4FC1-9086-A5A67E4BD6D1}"/>
    <dgm:cxn modelId="{A662D129-5805-4652-8882-C438E894B918}" type="presOf" srcId="{A5AA1F6F-8EB7-4355-AFEB-0D142A49D65B}" destId="{8FB8BEAE-BBF4-4F71-9AE7-5AA54CB39FBE}" srcOrd="0" destOrd="0" presId="urn:microsoft.com/office/officeart/2005/8/layout/list1"/>
    <dgm:cxn modelId="{C0480132-AA39-47F1-8CDF-217FE4F9DD57}" srcId="{D9B5A5AD-14C8-4A4A-B2B8-E40E311651E9}" destId="{A5AA1F6F-8EB7-4355-AFEB-0D142A49D65B}" srcOrd="0" destOrd="0" parTransId="{FC402D2A-9309-4E1E-86BA-AD70E9A24AE6}" sibTransId="{E79E1490-A23D-4746-88C4-F00483444297}"/>
    <dgm:cxn modelId="{70569B5E-02EA-43A7-82EB-DB20C33386F3}" type="presOf" srcId="{B97130DD-7E3B-41D4-B824-A90887AEE0B8}" destId="{2407B680-289C-4EAF-A366-587AE4183E62}" srcOrd="0" destOrd="0" presId="urn:microsoft.com/office/officeart/2005/8/layout/list1"/>
    <dgm:cxn modelId="{3E010B5F-BA20-43B5-B148-430F1F374B90}" type="presOf" srcId="{D3796FA3-3495-4330-8266-F2F1DFF4515F}" destId="{D872A3CF-430B-41C1-8A33-86AEDF487727}" srcOrd="0" destOrd="0" presId="urn:microsoft.com/office/officeart/2005/8/layout/list1"/>
    <dgm:cxn modelId="{208CD141-9DA0-4DEF-8102-5CF11789DB5D}" type="presOf" srcId="{A26C9F8A-8BC3-4BB8-8052-A2F8A401DC1D}" destId="{06585FB9-5F97-4269-A684-FAFD4E7F65DD}" srcOrd="0" destOrd="0" presId="urn:microsoft.com/office/officeart/2005/8/layout/list1"/>
    <dgm:cxn modelId="{84015645-75BA-43DD-A434-5B6D31A820D4}" type="presOf" srcId="{BD78817D-4BE4-41E4-B123-0D434B96B915}" destId="{1A1DB9F7-E61D-425F-8EF6-991B30DD4D7C}" srcOrd="0" destOrd="0" presId="urn:microsoft.com/office/officeart/2005/8/layout/list1"/>
    <dgm:cxn modelId="{E689BF69-6920-4522-9C9D-D3BE7F2C1739}" srcId="{BD78817D-4BE4-41E4-B123-0D434B96B915}" destId="{6444884C-78B0-463C-BB6C-3BCC4BE96A44}" srcOrd="1" destOrd="0" parTransId="{60DE4AC4-BE5D-48A9-9FFB-4614FFCCE9E5}" sibTransId="{76C7E3E1-1484-49E9-AFCC-37EE1C5D8354}"/>
    <dgm:cxn modelId="{EE62AE4A-1A93-470C-B6CE-BA246883587D}" srcId="{D3796FA3-3495-4330-8266-F2F1DFF4515F}" destId="{C6E6C9B8-27D7-4E69-83D0-2BCBD27492C6}" srcOrd="0" destOrd="0" parTransId="{F536E6DA-DBCC-475E-B922-F8D5BB3CA090}" sibTransId="{95285F6C-562B-4D03-A48C-625432852506}"/>
    <dgm:cxn modelId="{8C47AD70-79E9-4BC3-B450-3FA33C510262}" srcId="{D9B5A5AD-14C8-4A4A-B2B8-E40E311651E9}" destId="{C56AC796-0E82-4F8F-9E57-E6BB7132E7A9}" srcOrd="1" destOrd="0" parTransId="{EF64DA07-1F81-4353-AE7F-2E4960BB0465}" sibTransId="{EA3727CC-2EE1-41B6-BDCA-443BB04E25E8}"/>
    <dgm:cxn modelId="{21B9DC70-A5B9-4B02-98CF-DC9CCCF76F68}" srcId="{B97130DD-7E3B-41D4-B824-A90887AEE0B8}" destId="{CE1C340D-DDAE-4DCE-9EAF-4DA8482AA686}" srcOrd="0" destOrd="0" parTransId="{1BD2029E-2BAB-461E-B43D-E428C365CF5A}" sibTransId="{BA44BAAB-E03A-4F43-A117-96D1CAE42B5E}"/>
    <dgm:cxn modelId="{B16F7573-8B26-4530-9E46-76CFA20E9099}" srcId="{B97130DD-7E3B-41D4-B824-A90887AEE0B8}" destId="{BD78817D-4BE4-41E4-B123-0D434B96B915}" srcOrd="1" destOrd="0" parTransId="{EB944F18-4097-4BD0-93A5-9137CEEA3210}" sibTransId="{47489BEE-4664-4608-93DC-A5A801AC8E0C}"/>
    <dgm:cxn modelId="{61D8E889-F479-4FAD-B72A-9A26C88F0A8C}" srcId="{E1BC6EB3-2580-47FB-BB42-6815C9F548D9}" destId="{C921C18F-27F2-460F-BB09-04EEF3A24142}" srcOrd="1" destOrd="0" parTransId="{3529334A-C7D6-4FB7-BE8E-17E834E09FF3}" sibTransId="{869C2CD7-E8CA-4373-96CF-5027312AF098}"/>
    <dgm:cxn modelId="{1B6AA28F-2C59-4B09-860A-4584253522FB}" srcId="{B97130DD-7E3B-41D4-B824-A90887AEE0B8}" destId="{E1BC6EB3-2580-47FB-BB42-6815C9F548D9}" srcOrd="3" destOrd="0" parTransId="{5C59E544-52A5-456C-A352-ACED80E7DD51}" sibTransId="{F69AE643-5022-4D56-BB33-0295A3E19EE6}"/>
    <dgm:cxn modelId="{C91B8D91-A006-4E5F-944C-D762E11DE099}" type="presOf" srcId="{C921C18F-27F2-460F-BB09-04EEF3A24142}" destId="{3F45B144-AE44-4A3C-A781-F763DCF44447}" srcOrd="0" destOrd="1" presId="urn:microsoft.com/office/officeart/2005/8/layout/list1"/>
    <dgm:cxn modelId="{F936DA93-082E-4F56-8658-6AB77D9E697E}" srcId="{E1BC6EB3-2580-47FB-BB42-6815C9F548D9}" destId="{7FD38FF1-74CD-451B-BAA1-6B47B28D1C0A}" srcOrd="0" destOrd="0" parTransId="{58D2FCEB-944B-4DB9-B728-AF23EA7BF0E2}" sibTransId="{16F09863-18CE-42CC-99BB-8B0DB014CAC1}"/>
    <dgm:cxn modelId="{4DC34D97-CAB5-4F4E-859F-8E845D52E2DE}" type="presOf" srcId="{CE1C340D-DDAE-4DCE-9EAF-4DA8482AA686}" destId="{71395AE9-7FBC-4935-A9BE-96A32022322C}" srcOrd="1" destOrd="0" presId="urn:microsoft.com/office/officeart/2005/8/layout/list1"/>
    <dgm:cxn modelId="{521FABA0-AEB1-4228-B0E6-F55A94531B42}" type="presOf" srcId="{C27EB877-02F5-4C0F-A8EB-32ADC8A98B2D}" destId="{FACECCF0-1F8C-4A8B-A56C-3C144769D675}" srcOrd="0" destOrd="1" presId="urn:microsoft.com/office/officeart/2005/8/layout/list1"/>
    <dgm:cxn modelId="{649A08A1-2D82-4329-B6E8-E0F103080878}" type="presOf" srcId="{D1830519-6F5C-4AB6-ADAB-E433DEAB96A1}" destId="{DCAF3D60-5A88-4179-A5FD-C5B422FA773C}" srcOrd="0" destOrd="1" presId="urn:microsoft.com/office/officeart/2005/8/layout/list1"/>
    <dgm:cxn modelId="{BAACB3A1-1138-4F56-93B1-3E15EE0DF226}" type="presOf" srcId="{0A5C0FDF-F979-4C3F-B782-D26859CEE1A9}" destId="{DE72174B-7A51-4D6F-B3F8-8EAB52D734C4}" srcOrd="1" destOrd="0" presId="urn:microsoft.com/office/officeart/2005/8/layout/list1"/>
    <dgm:cxn modelId="{F7722AAB-3C4C-4F56-B64B-27CFB1C0840F}" type="presOf" srcId="{7FD38FF1-74CD-451B-BAA1-6B47B28D1C0A}" destId="{3F45B144-AE44-4A3C-A781-F763DCF44447}" srcOrd="0" destOrd="0" presId="urn:microsoft.com/office/officeart/2005/8/layout/list1"/>
    <dgm:cxn modelId="{510256AF-8F36-4BC3-B606-FAC8A579C7EC}" srcId="{0A5C0FDF-F979-4C3F-B782-D26859CEE1A9}" destId="{741D1EBC-7BA9-4EF6-8C06-5BA3AF34C801}" srcOrd="0" destOrd="0" parTransId="{C00A983E-F1B2-4F73-B2C0-E6C93C1A424F}" sibTransId="{105C21A4-F6AF-427B-BAB1-1FF77FFBBC43}"/>
    <dgm:cxn modelId="{BF8A74B0-CBC2-4C75-AA68-668D42927DE9}" type="presOf" srcId="{0A5C0FDF-F979-4C3F-B782-D26859CEE1A9}" destId="{F46F2E19-BB8A-41FE-ADFA-F1A7F82C1DC9}" srcOrd="0" destOrd="0" presId="urn:microsoft.com/office/officeart/2005/8/layout/list1"/>
    <dgm:cxn modelId="{06F372B2-4AA6-499A-A9A5-FE0AE4FBA10F}" type="presOf" srcId="{BD78817D-4BE4-41E4-B123-0D434B96B915}" destId="{720CC9BD-5718-4B87-AD97-2647E73408ED}" srcOrd="1" destOrd="0" presId="urn:microsoft.com/office/officeart/2005/8/layout/list1"/>
    <dgm:cxn modelId="{B52FC4BE-6BB6-4F10-AF33-F83DC0944E2A}" type="presOf" srcId="{CE1C340D-DDAE-4DCE-9EAF-4DA8482AA686}" destId="{9C90472D-0AF1-4DF5-A0A9-A633E0C31E13}" srcOrd="0" destOrd="0" presId="urn:microsoft.com/office/officeart/2005/8/layout/list1"/>
    <dgm:cxn modelId="{4601D0C0-E710-448D-B31D-5C65CE21FFD8}" srcId="{B97130DD-7E3B-41D4-B824-A90887AEE0B8}" destId="{D3796FA3-3495-4330-8266-F2F1DFF4515F}" srcOrd="4" destOrd="0" parTransId="{E6426C1B-EB59-45A6-8AE9-5F24F329F74E}" sibTransId="{C5582171-F4B0-429D-B6D6-5B3258577085}"/>
    <dgm:cxn modelId="{A74703C4-8BE5-4480-B649-759710868FB7}" type="presOf" srcId="{D9B5A5AD-14C8-4A4A-B2B8-E40E311651E9}" destId="{7677DFE2-3E6A-49F0-B9B8-D0D88BCD319E}" srcOrd="1" destOrd="0" presId="urn:microsoft.com/office/officeart/2005/8/layout/list1"/>
    <dgm:cxn modelId="{0F83B4C8-5CA3-4BE2-88AB-0012B21E69A4}" type="presOf" srcId="{C56AC796-0E82-4F8F-9E57-E6BB7132E7A9}" destId="{8FB8BEAE-BBF4-4F71-9AE7-5AA54CB39FBE}" srcOrd="0" destOrd="1" presId="urn:microsoft.com/office/officeart/2005/8/layout/list1"/>
    <dgm:cxn modelId="{BC2990CE-AC2B-499B-AB90-B9726E7E9DB5}" srcId="{B97130DD-7E3B-41D4-B824-A90887AEE0B8}" destId="{D9B5A5AD-14C8-4A4A-B2B8-E40E311651E9}" srcOrd="2" destOrd="0" parTransId="{CEDA68A4-2AB2-4BD2-940B-446B215BAD25}" sibTransId="{341319FC-6DD6-4811-B9FA-ACCA33BD622B}"/>
    <dgm:cxn modelId="{4AEEFFD4-D654-42A6-94C9-0C7E7FFB5449}" type="presOf" srcId="{D3796FA3-3495-4330-8266-F2F1DFF4515F}" destId="{5662F37D-A7DD-4EEE-857B-6CC631DD81E2}" srcOrd="1" destOrd="0" presId="urn:microsoft.com/office/officeart/2005/8/layout/list1"/>
    <dgm:cxn modelId="{D1C9EAD5-A619-445F-95C4-0D37AF01C942}" type="presOf" srcId="{E1BC6EB3-2580-47FB-BB42-6815C9F548D9}" destId="{CD399CBB-8EE9-4C41-887D-E01B27FFA849}" srcOrd="1" destOrd="0" presId="urn:microsoft.com/office/officeart/2005/8/layout/list1"/>
    <dgm:cxn modelId="{992882D7-E2E9-4EB1-B50A-6B1CCCF02A4F}" srcId="{D3796FA3-3495-4330-8266-F2F1DFF4515F}" destId="{D1830519-6F5C-4AB6-ADAB-E433DEAB96A1}" srcOrd="1" destOrd="0" parTransId="{37C903B7-A300-4BD9-BA78-3B28FC3484C2}" sibTransId="{AE8E9134-5979-437E-8EDF-9452FC644FD5}"/>
    <dgm:cxn modelId="{9BC130E9-22F4-44AD-85E3-AA690E0464A5}" srcId="{BD78817D-4BE4-41E4-B123-0D434B96B915}" destId="{A26C9F8A-8BC3-4BB8-8052-A2F8A401DC1D}" srcOrd="0" destOrd="0" parTransId="{5EF19FA5-CA40-41B5-9C6D-25E60410435B}" sibTransId="{E567FF3D-9978-4818-95BB-ABC78885E792}"/>
    <dgm:cxn modelId="{24029AE9-FE1E-4523-B927-DBAE9F071684}" srcId="{B97130DD-7E3B-41D4-B824-A90887AEE0B8}" destId="{0A5C0FDF-F979-4C3F-B782-D26859CEE1A9}" srcOrd="5" destOrd="0" parTransId="{E3DCF397-C59D-4F44-88D1-1FD7C23F81D9}" sibTransId="{E6B8042D-2140-44A2-A5E4-B75A006217F5}"/>
    <dgm:cxn modelId="{016814D7-015D-483D-9373-A568BE16F719}" type="presParOf" srcId="{2407B680-289C-4EAF-A366-587AE4183E62}" destId="{427D329E-1D3E-4E93-8BD1-3FAB31893537}" srcOrd="0" destOrd="0" presId="urn:microsoft.com/office/officeart/2005/8/layout/list1"/>
    <dgm:cxn modelId="{9A5A02DF-789E-4301-BC14-1665084EFDAC}" type="presParOf" srcId="{427D329E-1D3E-4E93-8BD1-3FAB31893537}" destId="{9C90472D-0AF1-4DF5-A0A9-A633E0C31E13}" srcOrd="0" destOrd="0" presId="urn:microsoft.com/office/officeart/2005/8/layout/list1"/>
    <dgm:cxn modelId="{80002F1B-7288-4425-8C57-15409C84D741}" type="presParOf" srcId="{427D329E-1D3E-4E93-8BD1-3FAB31893537}" destId="{71395AE9-7FBC-4935-A9BE-96A32022322C}" srcOrd="1" destOrd="0" presId="urn:microsoft.com/office/officeart/2005/8/layout/list1"/>
    <dgm:cxn modelId="{94D06C5E-59B1-4F06-89FB-CBC62506925E}" type="presParOf" srcId="{2407B680-289C-4EAF-A366-587AE4183E62}" destId="{DC3D4A00-1867-4FB8-BB3A-756DAFBE28EC}" srcOrd="1" destOrd="0" presId="urn:microsoft.com/office/officeart/2005/8/layout/list1"/>
    <dgm:cxn modelId="{20AD0963-63C9-4BD5-9EBF-191F6E4631A6}" type="presParOf" srcId="{2407B680-289C-4EAF-A366-587AE4183E62}" destId="{D414CE86-2E3D-48D1-BCA4-C8587C874F2B}" srcOrd="2" destOrd="0" presId="urn:microsoft.com/office/officeart/2005/8/layout/list1"/>
    <dgm:cxn modelId="{7FFAFB8F-6A51-4739-94C6-0F6AAA317358}" type="presParOf" srcId="{2407B680-289C-4EAF-A366-587AE4183E62}" destId="{BDB3B909-403E-4F6E-A532-E86E84D188FF}" srcOrd="3" destOrd="0" presId="urn:microsoft.com/office/officeart/2005/8/layout/list1"/>
    <dgm:cxn modelId="{BFF0759A-94BE-4CD8-AAFD-A7D24A7A2C5F}" type="presParOf" srcId="{2407B680-289C-4EAF-A366-587AE4183E62}" destId="{91D873F6-A5AA-4E31-ABF8-15D03BA46115}" srcOrd="4" destOrd="0" presId="urn:microsoft.com/office/officeart/2005/8/layout/list1"/>
    <dgm:cxn modelId="{2E99E0B0-BFBE-45E9-B41E-5D727E114D7C}" type="presParOf" srcId="{91D873F6-A5AA-4E31-ABF8-15D03BA46115}" destId="{1A1DB9F7-E61D-425F-8EF6-991B30DD4D7C}" srcOrd="0" destOrd="0" presId="urn:microsoft.com/office/officeart/2005/8/layout/list1"/>
    <dgm:cxn modelId="{B34C095D-EA58-4850-A68E-32055F2E2AB1}" type="presParOf" srcId="{91D873F6-A5AA-4E31-ABF8-15D03BA46115}" destId="{720CC9BD-5718-4B87-AD97-2647E73408ED}" srcOrd="1" destOrd="0" presId="urn:microsoft.com/office/officeart/2005/8/layout/list1"/>
    <dgm:cxn modelId="{4C8BA3ED-B12B-4556-A6F0-CB2288EE77F7}" type="presParOf" srcId="{2407B680-289C-4EAF-A366-587AE4183E62}" destId="{07D88E2E-7CA6-4B26-A636-DF6BCD0C1E6C}" srcOrd="5" destOrd="0" presId="urn:microsoft.com/office/officeart/2005/8/layout/list1"/>
    <dgm:cxn modelId="{B298FE2C-5CD6-49EC-9B7B-2DA2AC0720E5}" type="presParOf" srcId="{2407B680-289C-4EAF-A366-587AE4183E62}" destId="{06585FB9-5F97-4269-A684-FAFD4E7F65DD}" srcOrd="6" destOrd="0" presId="urn:microsoft.com/office/officeart/2005/8/layout/list1"/>
    <dgm:cxn modelId="{67B2F321-97AA-4D81-A5A6-3EC1A591E64F}" type="presParOf" srcId="{2407B680-289C-4EAF-A366-587AE4183E62}" destId="{34A6DC0D-DE70-492D-ABAB-D919CBCE38E8}" srcOrd="7" destOrd="0" presId="urn:microsoft.com/office/officeart/2005/8/layout/list1"/>
    <dgm:cxn modelId="{19787AB8-483A-4F8D-9C01-3888550D6EF4}" type="presParOf" srcId="{2407B680-289C-4EAF-A366-587AE4183E62}" destId="{8C171796-8A52-43F1-A720-26F5E69E6CC1}" srcOrd="8" destOrd="0" presId="urn:microsoft.com/office/officeart/2005/8/layout/list1"/>
    <dgm:cxn modelId="{946E3E33-E918-4364-AF1C-7170CB75100D}" type="presParOf" srcId="{8C171796-8A52-43F1-A720-26F5E69E6CC1}" destId="{72478AB5-511A-43A9-8748-820ECDEE9739}" srcOrd="0" destOrd="0" presId="urn:microsoft.com/office/officeart/2005/8/layout/list1"/>
    <dgm:cxn modelId="{FC554B19-0282-449A-BF07-9811880F65F8}" type="presParOf" srcId="{8C171796-8A52-43F1-A720-26F5E69E6CC1}" destId="{7677DFE2-3E6A-49F0-B9B8-D0D88BCD319E}" srcOrd="1" destOrd="0" presId="urn:microsoft.com/office/officeart/2005/8/layout/list1"/>
    <dgm:cxn modelId="{429EFBF4-D92B-45AA-BB6D-6D78998ACA08}" type="presParOf" srcId="{2407B680-289C-4EAF-A366-587AE4183E62}" destId="{920B3DD3-450E-4494-A66A-1FC586141DFA}" srcOrd="9" destOrd="0" presId="urn:microsoft.com/office/officeart/2005/8/layout/list1"/>
    <dgm:cxn modelId="{59240313-5538-4C1D-BE30-7A064046D60B}" type="presParOf" srcId="{2407B680-289C-4EAF-A366-587AE4183E62}" destId="{8FB8BEAE-BBF4-4F71-9AE7-5AA54CB39FBE}" srcOrd="10" destOrd="0" presId="urn:microsoft.com/office/officeart/2005/8/layout/list1"/>
    <dgm:cxn modelId="{4644E156-EC3E-4B32-9D63-F54F03E1DA5B}" type="presParOf" srcId="{2407B680-289C-4EAF-A366-587AE4183E62}" destId="{E6959BF2-E20A-4621-BD6F-278AD1E9F040}" srcOrd="11" destOrd="0" presId="urn:microsoft.com/office/officeart/2005/8/layout/list1"/>
    <dgm:cxn modelId="{41557811-2E43-4508-B7F0-9312ACE03BF4}" type="presParOf" srcId="{2407B680-289C-4EAF-A366-587AE4183E62}" destId="{0300F99E-191F-4993-827D-E0FFFF0F6D30}" srcOrd="12" destOrd="0" presId="urn:microsoft.com/office/officeart/2005/8/layout/list1"/>
    <dgm:cxn modelId="{3A08C21E-8FE4-4DFA-9FFB-C28745B6D86D}" type="presParOf" srcId="{0300F99E-191F-4993-827D-E0FFFF0F6D30}" destId="{906345B3-F3B9-4A2B-8D8C-8F476B18FB38}" srcOrd="0" destOrd="0" presId="urn:microsoft.com/office/officeart/2005/8/layout/list1"/>
    <dgm:cxn modelId="{C5FD9929-3636-46A4-B6D0-89221FA4557B}" type="presParOf" srcId="{0300F99E-191F-4993-827D-E0FFFF0F6D30}" destId="{CD399CBB-8EE9-4C41-887D-E01B27FFA849}" srcOrd="1" destOrd="0" presId="urn:microsoft.com/office/officeart/2005/8/layout/list1"/>
    <dgm:cxn modelId="{AE44BCFF-8BF8-4BC2-8682-D92683495CBA}" type="presParOf" srcId="{2407B680-289C-4EAF-A366-587AE4183E62}" destId="{5BA125C3-2125-4EEA-ABD6-46DE2AF329F9}" srcOrd="13" destOrd="0" presId="urn:microsoft.com/office/officeart/2005/8/layout/list1"/>
    <dgm:cxn modelId="{0881EBF5-494D-4657-A73E-3311A48D3BAB}" type="presParOf" srcId="{2407B680-289C-4EAF-A366-587AE4183E62}" destId="{3F45B144-AE44-4A3C-A781-F763DCF44447}" srcOrd="14" destOrd="0" presId="urn:microsoft.com/office/officeart/2005/8/layout/list1"/>
    <dgm:cxn modelId="{E0BE442C-E2F6-4183-B5D7-62C141A69044}" type="presParOf" srcId="{2407B680-289C-4EAF-A366-587AE4183E62}" destId="{7E27CBC6-54D9-4E68-AFCC-503AEFE2E326}" srcOrd="15" destOrd="0" presId="urn:microsoft.com/office/officeart/2005/8/layout/list1"/>
    <dgm:cxn modelId="{FA2A6DFA-440B-4FC0-9685-EB21D0F47100}" type="presParOf" srcId="{2407B680-289C-4EAF-A366-587AE4183E62}" destId="{C2387A0B-7B0D-4152-A227-D92B5308E493}" srcOrd="16" destOrd="0" presId="urn:microsoft.com/office/officeart/2005/8/layout/list1"/>
    <dgm:cxn modelId="{69E3045F-121C-4928-88EF-A55F5CF2F99D}" type="presParOf" srcId="{C2387A0B-7B0D-4152-A227-D92B5308E493}" destId="{D872A3CF-430B-41C1-8A33-86AEDF487727}" srcOrd="0" destOrd="0" presId="urn:microsoft.com/office/officeart/2005/8/layout/list1"/>
    <dgm:cxn modelId="{E847250B-78E8-4ED4-BA19-61AA1E90E742}" type="presParOf" srcId="{C2387A0B-7B0D-4152-A227-D92B5308E493}" destId="{5662F37D-A7DD-4EEE-857B-6CC631DD81E2}" srcOrd="1" destOrd="0" presId="urn:microsoft.com/office/officeart/2005/8/layout/list1"/>
    <dgm:cxn modelId="{089F9719-FBE9-40D6-AD87-E1B17BDA177E}" type="presParOf" srcId="{2407B680-289C-4EAF-A366-587AE4183E62}" destId="{A2128CCC-603A-44F5-AE37-607247C330BF}" srcOrd="17" destOrd="0" presId="urn:microsoft.com/office/officeart/2005/8/layout/list1"/>
    <dgm:cxn modelId="{0586494D-011B-4B06-8630-31781FE4A708}" type="presParOf" srcId="{2407B680-289C-4EAF-A366-587AE4183E62}" destId="{DCAF3D60-5A88-4179-A5FD-C5B422FA773C}" srcOrd="18" destOrd="0" presId="urn:microsoft.com/office/officeart/2005/8/layout/list1"/>
    <dgm:cxn modelId="{F1252EF5-A63E-4D52-AFD3-AE4BEB509847}" type="presParOf" srcId="{2407B680-289C-4EAF-A366-587AE4183E62}" destId="{D88837F2-A0B1-43A2-A795-CD11B1D739A0}" srcOrd="19" destOrd="0" presId="urn:microsoft.com/office/officeart/2005/8/layout/list1"/>
    <dgm:cxn modelId="{96F2BDDC-5D9B-4095-A43C-CF7662988973}" type="presParOf" srcId="{2407B680-289C-4EAF-A366-587AE4183E62}" destId="{517F0BFC-A725-473F-B4CF-019989C9C4CE}" srcOrd="20" destOrd="0" presId="urn:microsoft.com/office/officeart/2005/8/layout/list1"/>
    <dgm:cxn modelId="{2CBC23F6-C80D-41C3-BC4F-D0BF050B70D0}" type="presParOf" srcId="{517F0BFC-A725-473F-B4CF-019989C9C4CE}" destId="{F46F2E19-BB8A-41FE-ADFA-F1A7F82C1DC9}" srcOrd="0" destOrd="0" presId="urn:microsoft.com/office/officeart/2005/8/layout/list1"/>
    <dgm:cxn modelId="{263962E7-8AD2-47AC-82D0-C4CCA16DCE3C}" type="presParOf" srcId="{517F0BFC-A725-473F-B4CF-019989C9C4CE}" destId="{DE72174B-7A51-4D6F-B3F8-8EAB52D734C4}" srcOrd="1" destOrd="0" presId="urn:microsoft.com/office/officeart/2005/8/layout/list1"/>
    <dgm:cxn modelId="{605C0496-0EA6-4F52-8747-E518F7787955}" type="presParOf" srcId="{2407B680-289C-4EAF-A366-587AE4183E62}" destId="{CC89235E-FAF4-4FD6-A15F-36BC6B504A88}" srcOrd="21" destOrd="0" presId="urn:microsoft.com/office/officeart/2005/8/layout/list1"/>
    <dgm:cxn modelId="{D5463567-B53E-443A-BD5D-CB05FCD31FF3}" type="presParOf" srcId="{2407B680-289C-4EAF-A366-587AE4183E62}" destId="{FACECCF0-1F8C-4A8B-A56C-3C144769D675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EEA675-CDBD-4398-B728-3EEC6D7C4F1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07325191-8B29-4205-BF87-020AFC65CFF6}">
      <dgm:prSet/>
      <dgm:spPr/>
      <dgm:t>
        <a:bodyPr/>
        <a:lstStyle/>
        <a:p>
          <a:pPr>
            <a:defRPr cap="all"/>
          </a:pPr>
          <a:r>
            <a:rPr lang="en-US" dirty="0"/>
            <a:t>Review findings with </a:t>
          </a:r>
        </a:p>
        <a:p>
          <a:pPr>
            <a:defRPr cap="all"/>
          </a:pPr>
          <a:r>
            <a:rPr lang="en-US" dirty="0"/>
            <a:t>Senior LEADER</a:t>
          </a:r>
        </a:p>
      </dgm:t>
    </dgm:pt>
    <dgm:pt modelId="{A7502437-D4BA-4DD3-8B3E-C08FAA108498}" type="parTrans" cxnId="{313941F1-2F54-4715-B621-FEEDDB37B17D}">
      <dgm:prSet/>
      <dgm:spPr/>
      <dgm:t>
        <a:bodyPr/>
        <a:lstStyle/>
        <a:p>
          <a:endParaRPr lang="en-US"/>
        </a:p>
      </dgm:t>
    </dgm:pt>
    <dgm:pt modelId="{75A6FFEB-B3F8-4499-A0E6-6A5E74629660}" type="sibTrans" cxnId="{313941F1-2F54-4715-B621-FEEDDB37B17D}">
      <dgm:prSet/>
      <dgm:spPr/>
      <dgm:t>
        <a:bodyPr/>
        <a:lstStyle/>
        <a:p>
          <a:endParaRPr lang="en-US"/>
        </a:p>
      </dgm:t>
    </dgm:pt>
    <dgm:pt modelId="{24C2D8F4-4D86-47C4-815F-C0ED3E4B97AA}">
      <dgm:prSet/>
      <dgm:spPr/>
      <dgm:t>
        <a:bodyPr/>
        <a:lstStyle/>
        <a:p>
          <a:pPr>
            <a:defRPr cap="all"/>
          </a:pPr>
          <a:r>
            <a:rPr lang="en-US"/>
            <a:t>Implement changes to Help Center resources based on results</a:t>
          </a:r>
        </a:p>
      </dgm:t>
    </dgm:pt>
    <dgm:pt modelId="{DA6C45A3-1E52-4BD2-B175-5DE854BEB6E6}" type="parTrans" cxnId="{81D8BC58-73B6-400A-B32C-A22CF1325799}">
      <dgm:prSet/>
      <dgm:spPr/>
      <dgm:t>
        <a:bodyPr/>
        <a:lstStyle/>
        <a:p>
          <a:endParaRPr lang="en-US"/>
        </a:p>
      </dgm:t>
    </dgm:pt>
    <dgm:pt modelId="{086BB8CC-296F-4C81-B450-685581A30D2C}" type="sibTrans" cxnId="{81D8BC58-73B6-400A-B32C-A22CF1325799}">
      <dgm:prSet/>
      <dgm:spPr/>
      <dgm:t>
        <a:bodyPr/>
        <a:lstStyle/>
        <a:p>
          <a:endParaRPr lang="en-US"/>
        </a:p>
      </dgm:t>
    </dgm:pt>
    <dgm:pt modelId="{FD6A88BD-EAEE-49BE-A8B4-F70FF008BB42}">
      <dgm:prSet/>
      <dgm:spPr/>
      <dgm:t>
        <a:bodyPr/>
        <a:lstStyle/>
        <a:p>
          <a:pPr>
            <a:defRPr cap="all"/>
          </a:pPr>
          <a:r>
            <a:rPr lang="en-US" dirty="0"/>
            <a:t>Monitor future trends, refine the escalation rate tracking approach AND ITERATE ON SUPPORT STRATEGIES</a:t>
          </a:r>
        </a:p>
      </dgm:t>
    </dgm:pt>
    <dgm:pt modelId="{990AA5B5-64D1-4195-AA10-FCFB444BD5E0}" type="parTrans" cxnId="{4B6DFAC9-76B3-43BA-B7F0-D78D05832D0A}">
      <dgm:prSet/>
      <dgm:spPr/>
      <dgm:t>
        <a:bodyPr/>
        <a:lstStyle/>
        <a:p>
          <a:endParaRPr lang="en-US"/>
        </a:p>
      </dgm:t>
    </dgm:pt>
    <dgm:pt modelId="{66D9C2DE-46FC-43C8-98D9-28C17831D3DE}" type="sibTrans" cxnId="{4B6DFAC9-76B3-43BA-B7F0-D78D05832D0A}">
      <dgm:prSet/>
      <dgm:spPr/>
      <dgm:t>
        <a:bodyPr/>
        <a:lstStyle/>
        <a:p>
          <a:endParaRPr lang="en-US"/>
        </a:p>
      </dgm:t>
    </dgm:pt>
    <dgm:pt modelId="{D66E45B0-5810-4AB1-824D-6E258B1A210A}" type="pres">
      <dgm:prSet presAssocID="{2FEEA675-CDBD-4398-B728-3EEC6D7C4F19}" presName="root" presStyleCnt="0">
        <dgm:presLayoutVars>
          <dgm:dir/>
          <dgm:resizeHandles val="exact"/>
        </dgm:presLayoutVars>
      </dgm:prSet>
      <dgm:spPr/>
    </dgm:pt>
    <dgm:pt modelId="{19E810C4-3ECE-4A5D-A3B7-CC5F07A035E6}" type="pres">
      <dgm:prSet presAssocID="{07325191-8B29-4205-BF87-020AFC65CFF6}" presName="compNode" presStyleCnt="0"/>
      <dgm:spPr/>
    </dgm:pt>
    <dgm:pt modelId="{4A5394B1-D5E7-467A-9B9B-B3D8676D8CE0}" type="pres">
      <dgm:prSet presAssocID="{07325191-8B29-4205-BF87-020AFC65CFF6}" presName="iconBgRect" presStyleLbl="bgShp" presStyleIdx="0" presStyleCnt="3"/>
      <dgm:spPr/>
    </dgm:pt>
    <dgm:pt modelId="{CD6F9FDE-84B1-4449-BCA3-8F4EB60C7EF2}" type="pres">
      <dgm:prSet presAssocID="{07325191-8B29-4205-BF87-020AFC65CFF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E2506E6F-7EE7-40AD-B36D-DEDBD096E813}" type="pres">
      <dgm:prSet presAssocID="{07325191-8B29-4205-BF87-020AFC65CFF6}" presName="spaceRect" presStyleCnt="0"/>
      <dgm:spPr/>
    </dgm:pt>
    <dgm:pt modelId="{DA90971F-DC8F-44EA-9027-27827A6AC32E}" type="pres">
      <dgm:prSet presAssocID="{07325191-8B29-4205-BF87-020AFC65CFF6}" presName="textRect" presStyleLbl="revTx" presStyleIdx="0" presStyleCnt="3">
        <dgm:presLayoutVars>
          <dgm:chMax val="1"/>
          <dgm:chPref val="1"/>
        </dgm:presLayoutVars>
      </dgm:prSet>
      <dgm:spPr/>
    </dgm:pt>
    <dgm:pt modelId="{AD16D28C-4630-43EE-AF6F-2DC6BA355693}" type="pres">
      <dgm:prSet presAssocID="{75A6FFEB-B3F8-4499-A0E6-6A5E74629660}" presName="sibTrans" presStyleCnt="0"/>
      <dgm:spPr/>
    </dgm:pt>
    <dgm:pt modelId="{6FE6FAB9-FB3B-478D-8FCA-61B34F9E3FA6}" type="pres">
      <dgm:prSet presAssocID="{24C2D8F4-4D86-47C4-815F-C0ED3E4B97AA}" presName="compNode" presStyleCnt="0"/>
      <dgm:spPr/>
    </dgm:pt>
    <dgm:pt modelId="{4B550117-1B65-4BDB-8FAD-C127E3F919D0}" type="pres">
      <dgm:prSet presAssocID="{24C2D8F4-4D86-47C4-815F-C0ED3E4B97AA}" presName="iconBgRect" presStyleLbl="bgShp" presStyleIdx="1" presStyleCnt="3"/>
      <dgm:spPr/>
    </dgm:pt>
    <dgm:pt modelId="{E5A69FBB-5C3C-40FB-8B2C-F1DEF4F123FA}" type="pres">
      <dgm:prSet presAssocID="{24C2D8F4-4D86-47C4-815F-C0ED3E4B97A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E73AE8A2-EB2D-4D4D-A0EE-C1C29B72C61B}" type="pres">
      <dgm:prSet presAssocID="{24C2D8F4-4D86-47C4-815F-C0ED3E4B97AA}" presName="spaceRect" presStyleCnt="0"/>
      <dgm:spPr/>
    </dgm:pt>
    <dgm:pt modelId="{618CCB1D-F315-4B59-8656-F08C12DBD4B3}" type="pres">
      <dgm:prSet presAssocID="{24C2D8F4-4D86-47C4-815F-C0ED3E4B97AA}" presName="textRect" presStyleLbl="revTx" presStyleIdx="1" presStyleCnt="3">
        <dgm:presLayoutVars>
          <dgm:chMax val="1"/>
          <dgm:chPref val="1"/>
        </dgm:presLayoutVars>
      </dgm:prSet>
      <dgm:spPr/>
    </dgm:pt>
    <dgm:pt modelId="{E4B39B66-3D93-4720-926A-7985416AFEC7}" type="pres">
      <dgm:prSet presAssocID="{086BB8CC-296F-4C81-B450-685581A30D2C}" presName="sibTrans" presStyleCnt="0"/>
      <dgm:spPr/>
    </dgm:pt>
    <dgm:pt modelId="{1A1096A7-1DAB-491D-8834-B63E9C9B57BE}" type="pres">
      <dgm:prSet presAssocID="{FD6A88BD-EAEE-49BE-A8B4-F70FF008BB42}" presName="compNode" presStyleCnt="0"/>
      <dgm:spPr/>
    </dgm:pt>
    <dgm:pt modelId="{BB07152C-FE9A-41C7-B2FF-5842D66E7E30}" type="pres">
      <dgm:prSet presAssocID="{FD6A88BD-EAEE-49BE-A8B4-F70FF008BB42}" presName="iconBgRect" presStyleLbl="bgShp" presStyleIdx="2" presStyleCnt="3"/>
      <dgm:spPr/>
    </dgm:pt>
    <dgm:pt modelId="{554401A3-CEAE-4520-8691-E0B53839B2CA}" type="pres">
      <dgm:prSet presAssocID="{FD6A88BD-EAEE-49BE-A8B4-F70FF008BB4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488CCA20-88B0-40E6-A1DB-A71D2D7C66EB}" type="pres">
      <dgm:prSet presAssocID="{FD6A88BD-EAEE-49BE-A8B4-F70FF008BB42}" presName="spaceRect" presStyleCnt="0"/>
      <dgm:spPr/>
    </dgm:pt>
    <dgm:pt modelId="{02C09D75-196F-4886-9607-81170376355A}" type="pres">
      <dgm:prSet presAssocID="{FD6A88BD-EAEE-49BE-A8B4-F70FF008BB4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A799E70-D04E-4847-A3B3-54904DBE58A5}" type="presOf" srcId="{FD6A88BD-EAEE-49BE-A8B4-F70FF008BB42}" destId="{02C09D75-196F-4886-9607-81170376355A}" srcOrd="0" destOrd="0" presId="urn:microsoft.com/office/officeart/2018/5/layout/IconCircleLabelList"/>
    <dgm:cxn modelId="{81D8BC58-73B6-400A-B32C-A22CF1325799}" srcId="{2FEEA675-CDBD-4398-B728-3EEC6D7C4F19}" destId="{24C2D8F4-4D86-47C4-815F-C0ED3E4B97AA}" srcOrd="1" destOrd="0" parTransId="{DA6C45A3-1E52-4BD2-B175-5DE854BEB6E6}" sibTransId="{086BB8CC-296F-4C81-B450-685581A30D2C}"/>
    <dgm:cxn modelId="{7DE1B77B-D389-449D-B95D-E5C8545C0A5D}" type="presOf" srcId="{2FEEA675-CDBD-4398-B728-3EEC6D7C4F19}" destId="{D66E45B0-5810-4AB1-824D-6E258B1A210A}" srcOrd="0" destOrd="0" presId="urn:microsoft.com/office/officeart/2018/5/layout/IconCircleLabelList"/>
    <dgm:cxn modelId="{883DA081-6615-4C3F-87E0-4E1C0FB61054}" type="presOf" srcId="{24C2D8F4-4D86-47C4-815F-C0ED3E4B97AA}" destId="{618CCB1D-F315-4B59-8656-F08C12DBD4B3}" srcOrd="0" destOrd="0" presId="urn:microsoft.com/office/officeart/2018/5/layout/IconCircleLabelList"/>
    <dgm:cxn modelId="{6465CDB9-33A6-4A60-B361-18454A680E94}" type="presOf" srcId="{07325191-8B29-4205-BF87-020AFC65CFF6}" destId="{DA90971F-DC8F-44EA-9027-27827A6AC32E}" srcOrd="0" destOrd="0" presId="urn:microsoft.com/office/officeart/2018/5/layout/IconCircleLabelList"/>
    <dgm:cxn modelId="{4B6DFAC9-76B3-43BA-B7F0-D78D05832D0A}" srcId="{2FEEA675-CDBD-4398-B728-3EEC6D7C4F19}" destId="{FD6A88BD-EAEE-49BE-A8B4-F70FF008BB42}" srcOrd="2" destOrd="0" parTransId="{990AA5B5-64D1-4195-AA10-FCFB444BD5E0}" sibTransId="{66D9C2DE-46FC-43C8-98D9-28C17831D3DE}"/>
    <dgm:cxn modelId="{313941F1-2F54-4715-B621-FEEDDB37B17D}" srcId="{2FEEA675-CDBD-4398-B728-3EEC6D7C4F19}" destId="{07325191-8B29-4205-BF87-020AFC65CFF6}" srcOrd="0" destOrd="0" parTransId="{A7502437-D4BA-4DD3-8B3E-C08FAA108498}" sibTransId="{75A6FFEB-B3F8-4499-A0E6-6A5E74629660}"/>
    <dgm:cxn modelId="{394531E0-5DA7-4903-9082-6F753D4299CB}" type="presParOf" srcId="{D66E45B0-5810-4AB1-824D-6E258B1A210A}" destId="{19E810C4-3ECE-4A5D-A3B7-CC5F07A035E6}" srcOrd="0" destOrd="0" presId="urn:microsoft.com/office/officeart/2018/5/layout/IconCircleLabelList"/>
    <dgm:cxn modelId="{27C4B758-29E3-4561-B4F5-B71AEC444416}" type="presParOf" srcId="{19E810C4-3ECE-4A5D-A3B7-CC5F07A035E6}" destId="{4A5394B1-D5E7-467A-9B9B-B3D8676D8CE0}" srcOrd="0" destOrd="0" presId="urn:microsoft.com/office/officeart/2018/5/layout/IconCircleLabelList"/>
    <dgm:cxn modelId="{F30C7898-05D9-4DCD-906C-22B7C0599B68}" type="presParOf" srcId="{19E810C4-3ECE-4A5D-A3B7-CC5F07A035E6}" destId="{CD6F9FDE-84B1-4449-BCA3-8F4EB60C7EF2}" srcOrd="1" destOrd="0" presId="urn:microsoft.com/office/officeart/2018/5/layout/IconCircleLabelList"/>
    <dgm:cxn modelId="{58110BB8-E49E-43F6-820D-45891B81F7D7}" type="presParOf" srcId="{19E810C4-3ECE-4A5D-A3B7-CC5F07A035E6}" destId="{E2506E6F-7EE7-40AD-B36D-DEDBD096E813}" srcOrd="2" destOrd="0" presId="urn:microsoft.com/office/officeart/2018/5/layout/IconCircleLabelList"/>
    <dgm:cxn modelId="{E39E33E5-1819-4C8A-AFD6-D05D539C45CA}" type="presParOf" srcId="{19E810C4-3ECE-4A5D-A3B7-CC5F07A035E6}" destId="{DA90971F-DC8F-44EA-9027-27827A6AC32E}" srcOrd="3" destOrd="0" presId="urn:microsoft.com/office/officeart/2018/5/layout/IconCircleLabelList"/>
    <dgm:cxn modelId="{2D5AB819-6D2B-4AD9-8C05-9198F5DBCD89}" type="presParOf" srcId="{D66E45B0-5810-4AB1-824D-6E258B1A210A}" destId="{AD16D28C-4630-43EE-AF6F-2DC6BA355693}" srcOrd="1" destOrd="0" presId="urn:microsoft.com/office/officeart/2018/5/layout/IconCircleLabelList"/>
    <dgm:cxn modelId="{185FBBC2-669F-4370-BFBC-FF0FFA9EBB0B}" type="presParOf" srcId="{D66E45B0-5810-4AB1-824D-6E258B1A210A}" destId="{6FE6FAB9-FB3B-478D-8FCA-61B34F9E3FA6}" srcOrd="2" destOrd="0" presId="urn:microsoft.com/office/officeart/2018/5/layout/IconCircleLabelList"/>
    <dgm:cxn modelId="{EEE5DD35-9204-4D82-B288-134EAED76639}" type="presParOf" srcId="{6FE6FAB9-FB3B-478D-8FCA-61B34F9E3FA6}" destId="{4B550117-1B65-4BDB-8FAD-C127E3F919D0}" srcOrd="0" destOrd="0" presId="urn:microsoft.com/office/officeart/2018/5/layout/IconCircleLabelList"/>
    <dgm:cxn modelId="{64DDE2F7-3357-42C1-9600-186E1996DE41}" type="presParOf" srcId="{6FE6FAB9-FB3B-478D-8FCA-61B34F9E3FA6}" destId="{E5A69FBB-5C3C-40FB-8B2C-F1DEF4F123FA}" srcOrd="1" destOrd="0" presId="urn:microsoft.com/office/officeart/2018/5/layout/IconCircleLabelList"/>
    <dgm:cxn modelId="{9DAF483C-7B00-4654-96D0-D82103BF0167}" type="presParOf" srcId="{6FE6FAB9-FB3B-478D-8FCA-61B34F9E3FA6}" destId="{E73AE8A2-EB2D-4D4D-A0EE-C1C29B72C61B}" srcOrd="2" destOrd="0" presId="urn:microsoft.com/office/officeart/2018/5/layout/IconCircleLabelList"/>
    <dgm:cxn modelId="{7D4013A3-F730-44C5-9FDB-6E805EC2AB14}" type="presParOf" srcId="{6FE6FAB9-FB3B-478D-8FCA-61B34F9E3FA6}" destId="{618CCB1D-F315-4B59-8656-F08C12DBD4B3}" srcOrd="3" destOrd="0" presId="urn:microsoft.com/office/officeart/2018/5/layout/IconCircleLabelList"/>
    <dgm:cxn modelId="{A5CF8AAB-4BF9-4ECE-A3A5-BC364A198DA9}" type="presParOf" srcId="{D66E45B0-5810-4AB1-824D-6E258B1A210A}" destId="{E4B39B66-3D93-4720-926A-7985416AFEC7}" srcOrd="3" destOrd="0" presId="urn:microsoft.com/office/officeart/2018/5/layout/IconCircleLabelList"/>
    <dgm:cxn modelId="{4885A03E-4783-4796-A31C-599B113B84C2}" type="presParOf" srcId="{D66E45B0-5810-4AB1-824D-6E258B1A210A}" destId="{1A1096A7-1DAB-491D-8834-B63E9C9B57BE}" srcOrd="4" destOrd="0" presId="urn:microsoft.com/office/officeart/2018/5/layout/IconCircleLabelList"/>
    <dgm:cxn modelId="{A99EE827-C515-4BAA-B6CB-98547C3D3120}" type="presParOf" srcId="{1A1096A7-1DAB-491D-8834-B63E9C9B57BE}" destId="{BB07152C-FE9A-41C7-B2FF-5842D66E7E30}" srcOrd="0" destOrd="0" presId="urn:microsoft.com/office/officeart/2018/5/layout/IconCircleLabelList"/>
    <dgm:cxn modelId="{90ACCF35-37CD-4914-9DA6-7572163F2EA6}" type="presParOf" srcId="{1A1096A7-1DAB-491D-8834-B63E9C9B57BE}" destId="{554401A3-CEAE-4520-8691-E0B53839B2CA}" srcOrd="1" destOrd="0" presId="urn:microsoft.com/office/officeart/2018/5/layout/IconCircleLabelList"/>
    <dgm:cxn modelId="{3D8B3CDF-93BD-4EDA-923B-0A182DEAB27F}" type="presParOf" srcId="{1A1096A7-1DAB-491D-8834-B63E9C9B57BE}" destId="{488CCA20-88B0-40E6-A1DB-A71D2D7C66EB}" srcOrd="2" destOrd="0" presId="urn:microsoft.com/office/officeart/2018/5/layout/IconCircleLabelList"/>
    <dgm:cxn modelId="{1FF2A1C2-2FD0-48C9-9525-EF601D092209}" type="presParOf" srcId="{1A1096A7-1DAB-491D-8834-B63E9C9B57BE}" destId="{02C09D75-196F-4886-9607-81170376355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14CE86-2E3D-48D1-BCA4-C8587C874F2B}">
      <dsp:nvSpPr>
        <dsp:cNvPr id="0" name=""/>
        <dsp:cNvSpPr/>
      </dsp:nvSpPr>
      <dsp:spPr>
        <a:xfrm>
          <a:off x="0" y="210059"/>
          <a:ext cx="7759873" cy="302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395AE9-7FBC-4935-A9BE-96A32022322C}">
      <dsp:nvSpPr>
        <dsp:cNvPr id="0" name=""/>
        <dsp:cNvSpPr/>
      </dsp:nvSpPr>
      <dsp:spPr>
        <a:xfrm>
          <a:off x="387993" y="32939"/>
          <a:ext cx="6596404" cy="3542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313" tIns="0" rIns="20531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Practical suggestions derived from findings:</a:t>
          </a:r>
          <a:endParaRPr lang="en-US" sz="1800" kern="1200" dirty="0"/>
        </a:p>
      </dsp:txBody>
      <dsp:txXfrm>
        <a:off x="405286" y="50232"/>
        <a:ext cx="6561818" cy="319654"/>
      </dsp:txXfrm>
    </dsp:sp>
    <dsp:sp modelId="{06585FB9-5F97-4269-A684-FAFD4E7F65DD}">
      <dsp:nvSpPr>
        <dsp:cNvPr id="0" name=""/>
        <dsp:cNvSpPr/>
      </dsp:nvSpPr>
      <dsp:spPr>
        <a:xfrm>
          <a:off x="0" y="754379"/>
          <a:ext cx="7759873" cy="1171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2252" tIns="249936" rIns="60225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Review internal Help Center changes, product updates, or external events that may have led to the sharp increase in escalation rates.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Conduct a qualitative review of user feedback and support tickets from Day 12 to identify specific pain points.</a:t>
          </a:r>
        </a:p>
      </dsp:txBody>
      <dsp:txXfrm>
        <a:off x="0" y="754379"/>
        <a:ext cx="7759873" cy="1171800"/>
      </dsp:txXfrm>
    </dsp:sp>
    <dsp:sp modelId="{720CC9BD-5718-4B87-AD97-2647E73408ED}">
      <dsp:nvSpPr>
        <dsp:cNvPr id="0" name=""/>
        <dsp:cNvSpPr/>
      </dsp:nvSpPr>
      <dsp:spPr>
        <a:xfrm>
          <a:off x="387993" y="577259"/>
          <a:ext cx="5431911" cy="3542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313" tIns="0" rIns="20531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Investigate the Cause of the Day 12 Spike</a:t>
          </a:r>
          <a:endParaRPr lang="en-US" sz="1600" kern="1200" dirty="0"/>
        </a:p>
      </dsp:txBody>
      <dsp:txXfrm>
        <a:off x="405286" y="594552"/>
        <a:ext cx="5397325" cy="319654"/>
      </dsp:txXfrm>
    </dsp:sp>
    <dsp:sp modelId="{8FB8BEAE-BBF4-4F71-9AE7-5AA54CB39FBE}">
      <dsp:nvSpPr>
        <dsp:cNvPr id="0" name=""/>
        <dsp:cNvSpPr/>
      </dsp:nvSpPr>
      <dsp:spPr>
        <a:xfrm>
          <a:off x="0" y="2168099"/>
          <a:ext cx="7759873" cy="98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2252" tIns="249936" rIns="60225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Improve Help Center content localization for countries with consistently high escalation rates.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Conduct usability testing to understand user challenges in these regions</a:t>
          </a:r>
          <a:r>
            <a:rPr lang="en-US" sz="1200" kern="1200" dirty="0"/>
            <a:t>.</a:t>
          </a:r>
        </a:p>
      </dsp:txBody>
      <dsp:txXfrm>
        <a:off x="0" y="2168099"/>
        <a:ext cx="7759873" cy="982800"/>
      </dsp:txXfrm>
    </dsp:sp>
    <dsp:sp modelId="{7677DFE2-3E6A-49F0-B9B8-D0D88BCD319E}">
      <dsp:nvSpPr>
        <dsp:cNvPr id="0" name=""/>
        <dsp:cNvSpPr/>
      </dsp:nvSpPr>
      <dsp:spPr>
        <a:xfrm>
          <a:off x="387993" y="1990979"/>
          <a:ext cx="5431911" cy="3542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313" tIns="0" rIns="20531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Optimize Help Center for High Escalation Countries</a:t>
          </a:r>
          <a:endParaRPr lang="en-US" sz="1600" kern="1200" dirty="0"/>
        </a:p>
      </dsp:txBody>
      <dsp:txXfrm>
        <a:off x="405286" y="2008272"/>
        <a:ext cx="5397325" cy="319654"/>
      </dsp:txXfrm>
    </dsp:sp>
    <dsp:sp modelId="{3F45B144-AE44-4A3C-A781-F763DCF44447}">
      <dsp:nvSpPr>
        <dsp:cNvPr id="0" name=""/>
        <dsp:cNvSpPr/>
      </dsp:nvSpPr>
      <dsp:spPr>
        <a:xfrm>
          <a:off x="0" y="3392820"/>
          <a:ext cx="7759873" cy="98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2252" tIns="249936" rIns="60225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Analyze performance and compatibility issues for browsers with higher escalation rates.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Optimize the Help Center experience for these browsers, ensuring accessibility and usability improvements.</a:t>
          </a:r>
        </a:p>
      </dsp:txBody>
      <dsp:txXfrm>
        <a:off x="0" y="3392820"/>
        <a:ext cx="7759873" cy="982800"/>
      </dsp:txXfrm>
    </dsp:sp>
    <dsp:sp modelId="{CD399CBB-8EE9-4C41-887D-E01B27FFA849}">
      <dsp:nvSpPr>
        <dsp:cNvPr id="0" name=""/>
        <dsp:cNvSpPr/>
      </dsp:nvSpPr>
      <dsp:spPr>
        <a:xfrm>
          <a:off x="387993" y="3215699"/>
          <a:ext cx="5431911" cy="3542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313" tIns="0" rIns="20531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Address Browser-Specific Disparities</a:t>
          </a:r>
          <a:endParaRPr lang="en-US" sz="1600" kern="1200" dirty="0"/>
        </a:p>
      </dsp:txBody>
      <dsp:txXfrm>
        <a:off x="405286" y="3232992"/>
        <a:ext cx="5397325" cy="319654"/>
      </dsp:txXfrm>
    </dsp:sp>
    <dsp:sp modelId="{DCAF3D60-5A88-4179-A5FD-C5B422FA773C}">
      <dsp:nvSpPr>
        <dsp:cNvPr id="0" name=""/>
        <dsp:cNvSpPr/>
      </dsp:nvSpPr>
      <dsp:spPr>
        <a:xfrm>
          <a:off x="0" y="4617539"/>
          <a:ext cx="7759873" cy="98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2252" tIns="249936" rIns="60225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Introduce interactive troubleshooting guides for common issues.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Implement AI-driven suggestions to direct users to relevant articles before they escalate to support cases</a:t>
          </a:r>
          <a:r>
            <a:rPr lang="en-US" sz="1300" kern="1200" dirty="0"/>
            <a:t>.</a:t>
          </a:r>
        </a:p>
      </dsp:txBody>
      <dsp:txXfrm>
        <a:off x="0" y="4617539"/>
        <a:ext cx="7759873" cy="982800"/>
      </dsp:txXfrm>
    </dsp:sp>
    <dsp:sp modelId="{5662F37D-A7DD-4EEE-857B-6CC631DD81E2}">
      <dsp:nvSpPr>
        <dsp:cNvPr id="0" name=""/>
        <dsp:cNvSpPr/>
      </dsp:nvSpPr>
      <dsp:spPr>
        <a:xfrm>
          <a:off x="387993" y="4440419"/>
          <a:ext cx="5431911" cy="3542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313" tIns="0" rIns="20531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Enhance Self-Service Effectiveness</a:t>
          </a:r>
          <a:endParaRPr lang="en-US" sz="1600" kern="1200" dirty="0"/>
        </a:p>
      </dsp:txBody>
      <dsp:txXfrm>
        <a:off x="405286" y="4457712"/>
        <a:ext cx="5397325" cy="319654"/>
      </dsp:txXfrm>
    </dsp:sp>
    <dsp:sp modelId="{FACECCF0-1F8C-4A8B-A56C-3C144769D675}">
      <dsp:nvSpPr>
        <dsp:cNvPr id="0" name=""/>
        <dsp:cNvSpPr/>
      </dsp:nvSpPr>
      <dsp:spPr>
        <a:xfrm>
          <a:off x="0" y="5842260"/>
          <a:ext cx="7759873" cy="98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2252" tIns="249936" rIns="60225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Track escalation rates over time to assess the impact of implemented changes.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Conduct A/B testing on different Help Center layouts and content formats to determine what reduces escalations most effectively.</a:t>
          </a:r>
        </a:p>
      </dsp:txBody>
      <dsp:txXfrm>
        <a:off x="0" y="5842260"/>
        <a:ext cx="7759873" cy="982800"/>
      </dsp:txXfrm>
    </dsp:sp>
    <dsp:sp modelId="{DE72174B-7A51-4D6F-B3F8-8EAB52D734C4}">
      <dsp:nvSpPr>
        <dsp:cNvPr id="0" name=""/>
        <dsp:cNvSpPr/>
      </dsp:nvSpPr>
      <dsp:spPr>
        <a:xfrm>
          <a:off x="387993" y="5665139"/>
          <a:ext cx="5431911" cy="3542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313" tIns="0" rIns="20531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Monitor Future Trends &amp; Perform A/B Testing</a:t>
          </a:r>
          <a:endParaRPr lang="en-US" sz="1600" kern="1200" dirty="0"/>
        </a:p>
      </dsp:txBody>
      <dsp:txXfrm>
        <a:off x="405286" y="5682432"/>
        <a:ext cx="5397325" cy="3196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5394B1-D5E7-467A-9B9B-B3D8676D8CE0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6F9FDE-84B1-4449-BCA3-8F4EB60C7EF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90971F-DC8F-44EA-9027-27827A6AC32E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Review findings with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Senior LEADER</a:t>
          </a:r>
        </a:p>
      </dsp:txBody>
      <dsp:txXfrm>
        <a:off x="35606" y="2725540"/>
        <a:ext cx="2981250" cy="720000"/>
      </dsp:txXfrm>
    </dsp:sp>
    <dsp:sp modelId="{4B550117-1B65-4BDB-8FAD-C127E3F919D0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A69FBB-5C3C-40FB-8B2C-F1DEF4F123F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8CCB1D-F315-4B59-8656-F08C12DBD4B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Implement changes to Help Center resources based on results</a:t>
          </a:r>
        </a:p>
      </dsp:txBody>
      <dsp:txXfrm>
        <a:off x="3538574" y="2725540"/>
        <a:ext cx="2981250" cy="720000"/>
      </dsp:txXfrm>
    </dsp:sp>
    <dsp:sp modelId="{BB07152C-FE9A-41C7-B2FF-5842D66E7E30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4401A3-CEAE-4520-8691-E0B53839B2CA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C09D75-196F-4886-9607-81170376355A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Monitor future trends, refine the escalation rate tracking approach AND ITERATE ON SUPPORT STRATEGIES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3/1/2025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3/1/2025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6775C6-1875-AFFF-1895-BCF70AE34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F0BBBF-4213-F0E5-AD26-18205B4302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AA609F-76CF-D910-DDAF-FEB164CE06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C3020-00F4-194D-3A06-84066820B3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893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9574E-B5B8-252F-99C0-B790FFF40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0AB76B-F97C-2FF8-792E-AE5A07EA7A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375D9F-44BA-CF1C-0B31-85E23FA186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30487E-483A-EDCC-52E5-996B01D40E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80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60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099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EF365-7016-1F3E-AA58-0078F078D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336671-A495-3004-76FF-C9C63C40C0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D8CD58-C85F-5821-640B-CD11E8A484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825E6B-050F-7979-EF71-54005453D7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862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79" y="286603"/>
            <a:ext cx="9966960" cy="145075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94560"/>
            <a:ext cx="6024003" cy="3754425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 marL="347472" indent="-347472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06640" y="2194560"/>
            <a:ext cx="4067175" cy="3754425"/>
          </a:xfrm>
          <a:solidFill>
            <a:schemeClr val="tx1">
              <a:lumMod val="85000"/>
              <a:lumOff val="15000"/>
            </a:schemeClr>
          </a:solidFill>
        </p:spPr>
        <p:txBody>
          <a:bodyPr lIns="274320" tIns="274320" rIns="274320" bIns="274320">
            <a:normAutofit/>
          </a:bodyPr>
          <a:lstStyle>
            <a:lvl1pPr marL="512064" indent="-512064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1pPr>
            <a:lvl2pPr marL="65836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84124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3pPr>
            <a:lvl4pPr marL="102412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4pPr>
            <a:lvl5pPr marL="120700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11493E3-605E-569A-BC16-ACFDDE98E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7280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3032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25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9674" y="286603"/>
            <a:ext cx="9946006" cy="1450757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09675" y="2286000"/>
            <a:ext cx="2391941" cy="32485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AA6B9BC-99C6-B9CE-63BB-C79284371A4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40163" y="2286000"/>
            <a:ext cx="7315200" cy="3248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9876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83" r:id="rId14"/>
    <p:sldLayoutId id="2147483784" r:id="rId15"/>
    <p:sldLayoutId id="2147483785" r:id="rId16"/>
    <p:sldLayoutId id="214748378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314C34-F582-4EEF-86CE-F88761E5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chemeClr val="tx1"/>
                </a:solidFill>
              </a:rPr>
              <a:t>Help Center Insights Presentation By Alexandra George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!!footer rectangle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35034B-8AEF-80F8-35FB-2C70D39A0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DE8A10-E8B1-53CB-9291-897E5F9A2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4053" y="243869"/>
            <a:ext cx="1821285" cy="14096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dirty="0"/>
              <a:t>Next </a:t>
            </a:r>
            <a:br>
              <a:rPr lang="en-US" sz="4400" b="1" dirty="0"/>
            </a:br>
            <a:r>
              <a:rPr lang="en-US" sz="4400" b="1" dirty="0"/>
              <a:t>Steps</a:t>
            </a:r>
            <a:endParaRPr lang="en-US" sz="4400" dirty="0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66" name="Content Placeholder 3">
            <a:extLst>
              <a:ext uri="{FF2B5EF4-FFF2-40B4-BE49-F238E27FC236}">
                <a16:creationId xmlns:a16="http://schemas.microsoft.com/office/drawing/2014/main" id="{66C35EE0-EA3C-5633-D1D7-83540FF687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7926079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4781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2845" y="1753643"/>
            <a:ext cx="2812690" cy="973857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15439F9-D5A0-7D0C-42CD-FD427ACE2B20}"/>
              </a:ext>
            </a:extLst>
          </p:cNvPr>
          <p:cNvSpPr txBox="1">
            <a:spLocks/>
          </p:cNvSpPr>
          <p:nvPr/>
        </p:nvSpPr>
        <p:spPr>
          <a:xfrm>
            <a:off x="8717519" y="4130501"/>
            <a:ext cx="1923341" cy="9738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7745" y="878443"/>
            <a:ext cx="2136873" cy="748452"/>
          </a:xfrm>
        </p:spPr>
        <p:txBody>
          <a:bodyPr>
            <a:normAutofit/>
          </a:bodyPr>
          <a:lstStyle/>
          <a:p>
            <a:r>
              <a:rPr lang="en-US" sz="4000" b="1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Part A - Analysis </a:t>
            </a:r>
          </a:p>
          <a:p>
            <a:r>
              <a:rPr lang="en-US" dirty="0"/>
              <a:t>Part B - Metric Decomposition</a:t>
            </a:r>
          </a:p>
          <a:p>
            <a:r>
              <a:rPr lang="en-US" dirty="0"/>
              <a:t>Insights &amp; Interpretation</a:t>
            </a:r>
          </a:p>
          <a:p>
            <a:r>
              <a:rPr lang="en-US" dirty="0"/>
              <a:t>Summary &amp; Next Steps</a:t>
            </a:r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EF663-00BF-3964-2385-9529DBF4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375" y="546186"/>
            <a:ext cx="3885894" cy="1154353"/>
          </a:xfrm>
        </p:spPr>
        <p:txBody>
          <a:bodyPr>
            <a:normAutofit/>
          </a:bodyPr>
          <a:lstStyle/>
          <a:p>
            <a:r>
              <a:rPr lang="en-US" sz="4000" b="1" dirty="0"/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6654C6-3750-36A9-389B-31BBBE8DBE30}"/>
              </a:ext>
            </a:extLst>
          </p:cNvPr>
          <p:cNvSpPr txBox="1"/>
          <p:nvPr/>
        </p:nvSpPr>
        <p:spPr>
          <a:xfrm>
            <a:off x="1592010" y="2380060"/>
            <a:ext cx="87329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 rtl="0" eaLnBrk="1" latinLnBrk="0" hangingPunct="1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effectLst/>
              </a:rPr>
              <a:t>This presentation seeks to deliver an in-depth analysis of trends in escalation rates, highlighting significant insights and practical recommendations.</a:t>
            </a:r>
          </a:p>
          <a:p>
            <a:pPr algn="just" rtl="0" eaLnBrk="1" latinLnBrk="0" hangingPunct="1"/>
            <a:endParaRPr lang="en-US" sz="2400" dirty="0">
              <a:solidFill>
                <a:srgbClr val="000000"/>
              </a:solidFill>
              <a:effectLst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effectLst/>
              </a:rPr>
              <a:t> It aims to provide a clear understanding of the factors influencing escalation rates and offer practical solutions to </a:t>
            </a:r>
            <a:r>
              <a:rPr lang="en-US" sz="2400" dirty="0"/>
              <a:t>improve the Help Center’s effectiveness, reduce the escalation rate, and enhance the overall user experience.</a:t>
            </a:r>
          </a:p>
          <a:p>
            <a:pPr marL="0" indent="0" algn="l" rtl="0" eaLnBrk="1" latinLnBrk="0" hangingPunct="1">
              <a:buNone/>
            </a:pPr>
            <a:endParaRPr lang="en-US" sz="24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34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5896FD-A261-6F4A-F457-0A208373B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0861964-D86C-4A50-8F6D-B466384A6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7E5886-2B1C-5E83-891D-AB8EF70F5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794" y="433308"/>
            <a:ext cx="3989065" cy="13799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b="1" dirty="0"/>
              <a:t>Overall Escalation Rate Trends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54A678E-8F30-4E92-A5BF-F5D03D011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8967" y="2246569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9EF7D8F4-A64E-E8FC-2AD6-4DBAF7F13AEA}"/>
              </a:ext>
            </a:extLst>
          </p:cNvPr>
          <p:cNvSpPr txBox="1">
            <a:spLocks/>
          </p:cNvSpPr>
          <p:nvPr/>
        </p:nvSpPr>
        <p:spPr>
          <a:xfrm>
            <a:off x="7497715" y="2509165"/>
            <a:ext cx="4321527" cy="3748529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1800" b="1" dirty="0">
                <a:effectLst/>
              </a:rPr>
              <a:t>Overall Trend:</a:t>
            </a:r>
            <a:endParaRPr lang="en-US" sz="1800" dirty="0">
              <a:effectLst/>
            </a:endParaRPr>
          </a:p>
          <a:p>
            <a:pPr marL="285750" indent="-285750" algn="just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Wingdings" panose="05000000000000000000" pitchFamily="2" charset="2"/>
              <a:buChar char="q"/>
            </a:pPr>
            <a:r>
              <a:rPr lang="en-US" sz="1800" dirty="0">
                <a:effectLst/>
              </a:rPr>
              <a:t>The escalation rate exhibits variations during the first 11 days, displaying slight changes in the proportion of sessions resulting in a support case. Throughout the month, the daily escalation rate continues to fluctuate, with a significant increase observed on </a:t>
            </a:r>
            <a:r>
              <a:rPr lang="en-US" sz="1800" b="1" dirty="0">
                <a:effectLst/>
              </a:rPr>
              <a:t>Day 12</a:t>
            </a:r>
            <a:r>
              <a:rPr lang="en-US" sz="1800" dirty="0">
                <a:effectLst/>
              </a:rPr>
              <a:t>.</a:t>
            </a:r>
          </a:p>
          <a:p>
            <a:pPr algn="just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1800" b="1" dirty="0"/>
              <a:t>Spike</a:t>
            </a:r>
            <a:r>
              <a:rPr lang="en-US" sz="1800" b="1" dirty="0">
                <a:effectLst/>
              </a:rPr>
              <a:t> on Day 12:</a:t>
            </a:r>
            <a:endParaRPr lang="en-US" sz="1800" dirty="0">
              <a:effectLst/>
            </a:endParaRPr>
          </a:p>
          <a:p>
            <a:pPr marL="285750" indent="-285750" algn="just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Wingdings" panose="05000000000000000000" pitchFamily="2" charset="2"/>
              <a:buChar char="q"/>
            </a:pPr>
            <a:r>
              <a:rPr lang="en-US" sz="1800" dirty="0">
                <a:effectLst/>
              </a:rPr>
              <a:t>This pronounced rise indicates that an event or external influence may have impacted the Help Center's performance on that particular day.</a:t>
            </a:r>
            <a:endParaRPr lang="en-US" sz="18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2BDE551-930A-4FE1-8434-09824E32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9A3B46-0ACF-F16F-0EC9-B13CEAF4E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285596"/>
            <a:ext cx="7124956" cy="410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20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289C3E-AD33-30E2-0F99-99FCB53FF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5B4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377214-41E4-547F-E42A-3CBD2F5C4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61" y="354033"/>
            <a:ext cx="3981628" cy="18967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</a:rPr>
              <a:t>Country-Specific Escalation Rate Trends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2BD1D02C-3E96-AB9F-208D-F1388E70388D}"/>
              </a:ext>
            </a:extLst>
          </p:cNvPr>
          <p:cNvSpPr txBox="1">
            <a:spLocks/>
          </p:cNvSpPr>
          <p:nvPr/>
        </p:nvSpPr>
        <p:spPr>
          <a:xfrm>
            <a:off x="58384" y="2868038"/>
            <a:ext cx="3882325" cy="4071379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FF"/>
                </a:solidFill>
                <a:effectLst/>
              </a:rPr>
              <a:t>An analysis of session proportions by country was conducted to assess whether changes in traffic contributed to the rise in escalation rates.</a:t>
            </a:r>
          </a:p>
          <a:p>
            <a:pPr marL="285750" indent="-285750" algn="just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FF"/>
                </a:solidFill>
              </a:rPr>
              <a:t>There are clear variations in escalation rates across different countries.</a:t>
            </a:r>
          </a:p>
          <a:p>
            <a:pPr marL="285750" indent="-285750" algn="just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FF"/>
                </a:solidFill>
              </a:rPr>
              <a:t>Some countries consistently show higher escalation rates, which may indicate lower Help Center efficiency or different user behaviors in those regions.</a:t>
            </a:r>
          </a:p>
          <a:p>
            <a:pPr marL="285750" indent="-285750" algn="just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FF"/>
                </a:solidFill>
              </a:rPr>
              <a:t>The spike on </a:t>
            </a:r>
            <a:r>
              <a:rPr lang="en-US" sz="1800" b="1" dirty="0">
                <a:solidFill>
                  <a:srgbClr val="FFFFFF"/>
                </a:solidFill>
              </a:rPr>
              <a:t>Day 12</a:t>
            </a:r>
            <a:r>
              <a:rPr lang="en-US" sz="1800" dirty="0">
                <a:solidFill>
                  <a:srgbClr val="FFFFFF"/>
                </a:solidFill>
              </a:rPr>
              <a:t> is particularly pronounced in certain countries, pointing to a possible regional issue or policy change.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5F97EC-E381-9115-7052-8912CB2B1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119" y="1603332"/>
            <a:ext cx="7203896" cy="383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82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1CDF-C16E-D9FB-0490-6752F3BAC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279073"/>
            <a:ext cx="9966960" cy="137315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Part B - </a:t>
            </a:r>
            <a:r>
              <a:rPr lang="en-US" sz="4000" b="0" i="0" dirty="0">
                <a:effectLst/>
                <a:latin typeface="system-ui"/>
              </a:rPr>
              <a:t>Kitagawa-Oaxaca-Blinder Decomposition </a:t>
            </a:r>
            <a:r>
              <a:rPr lang="en-US" sz="4000" b="1" dirty="0"/>
              <a:t>Analysis</a:t>
            </a:r>
            <a:endParaRPr lang="en-US" sz="4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8969F5-0A5F-17D5-AC7D-D051CF5A28E4}"/>
              </a:ext>
            </a:extLst>
          </p:cNvPr>
          <p:cNvSpPr txBox="1"/>
          <p:nvPr/>
        </p:nvSpPr>
        <p:spPr>
          <a:xfrm>
            <a:off x="6096000" y="2068140"/>
            <a:ext cx="5349342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/>
            <a:r>
              <a:rPr lang="en-US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Key Insights</a:t>
            </a:r>
          </a:p>
          <a:p>
            <a:pPr marL="0" algn="l" rtl="0" eaLnBrk="1" latinLnBrk="0" hangingPunct="1"/>
            <a:endParaRPr lang="en-US" sz="1700" b="1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285750" indent="-285750" algn="just" rtl="0" eaLnBrk="1" latinLnBrk="0" hangingPunct="1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Rate Effect: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 notable part of the increase in the escalation rate is influenced by alterations in the way users from certain countries and browsers engage with the Help Center.</a:t>
            </a:r>
          </a:p>
          <a:p>
            <a:pPr marL="285750" indent="-285750" algn="just" rtl="0" eaLnBrk="1" latinLnBrk="0" hangingPunct="1">
              <a:buFont typeface="Wingdings" panose="05000000000000000000" pitchFamily="2" charset="2"/>
              <a:buChar char="q"/>
            </a:pP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285750" indent="-285750" algn="just" rtl="0" eaLnBrk="1" latinLnBrk="0" hangingPunct="1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Proportion Effect: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Variations in session numbers across different countries and browsers also impact the overall escalation rate.</a:t>
            </a:r>
          </a:p>
          <a:p>
            <a:pPr marL="0" algn="just" rtl="0" eaLnBrk="1" latinLnBrk="0" hangingPunct="1"/>
            <a:b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analysis reveals that both elements—shifts in user behavior and changes in user demographics—are significant in affecting the trends of the escalation rate</a:t>
            </a:r>
            <a:r>
              <a:rPr lang="en-US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</a:t>
            </a:r>
            <a:endParaRPr lang="en-US" sz="1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2487BA-A729-66D0-A951-E2D86F6CF077}"/>
              </a:ext>
            </a:extLst>
          </p:cNvPr>
          <p:cNvSpPr txBox="1"/>
          <p:nvPr/>
        </p:nvSpPr>
        <p:spPr>
          <a:xfrm>
            <a:off x="520410" y="2068140"/>
            <a:ext cx="43829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/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</a:t>
            </a:r>
            <a:r>
              <a:rPr lang="en-US" b="1" dirty="0"/>
              <a:t>Kitagawa‑Oaxaca‑Blinder Decomposition Technique</a:t>
            </a:r>
            <a:endParaRPr lang="en-US" sz="1800" b="1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algn="ctr" rtl="0" eaLnBrk="1" latinLnBrk="0" hangingPunct="1"/>
            <a:b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98050-2931-371F-3F0E-8FB3261A8FD9}"/>
              </a:ext>
            </a:extLst>
          </p:cNvPr>
          <p:cNvSpPr txBox="1"/>
          <p:nvPr/>
        </p:nvSpPr>
        <p:spPr>
          <a:xfrm>
            <a:off x="224726" y="3051828"/>
            <a:ext cx="4881966" cy="2955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dirty="0"/>
              <a:t>The Kitagawa‑Oaxaca‑Blinder decomposition gives you a systematic framework to distinguish whether a change in an aggregate metric is driven by each group’s rates going up or down, or by changes in the size of each group.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dirty="0"/>
              <a:t>The method is applied to understand the factors contributing to changes in escalation rates.</a:t>
            </a:r>
          </a:p>
        </p:txBody>
      </p:sp>
    </p:spTree>
    <p:extLst>
      <p:ext uri="{BB962C8B-B14F-4D97-AF65-F5344CB8AC3E}">
        <p14:creationId xmlns:p14="http://schemas.microsoft.com/office/powerpoint/2010/main" val="2651670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6CBFA7-6450-5A6C-37D5-B9BE107F5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252" y="154256"/>
            <a:ext cx="8894171" cy="610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44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C81CD2-1217-9083-9732-169F746EC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43" y="958689"/>
            <a:ext cx="10858514" cy="494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1126C3-E8A2-3CD0-697D-746CFC432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486419"/>
            <a:ext cx="4110623" cy="22024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/>
              </a:rPr>
              <a:t>Recommendations</a:t>
            </a:r>
            <a:endParaRPr lang="en-US" sz="4000" dirty="0">
              <a:solidFill>
                <a:schemeClr val="bg1"/>
              </a:solidFill>
            </a:endParaRPr>
          </a:p>
        </p:txBody>
      </p:sp>
      <p:graphicFrame>
        <p:nvGraphicFramePr>
          <p:cNvPr id="47" name="Content Placeholder 3">
            <a:extLst>
              <a:ext uri="{FF2B5EF4-FFF2-40B4-BE49-F238E27FC236}">
                <a16:creationId xmlns:a16="http://schemas.microsoft.com/office/drawing/2014/main" id="{7AA494DF-0746-BF82-FFD5-8A39996BDD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9792052"/>
              </p:ext>
            </p:extLst>
          </p:nvPr>
        </p:nvGraphicFramePr>
        <p:xfrm>
          <a:off x="4271375" y="0"/>
          <a:ext cx="7759873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6991936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{CF4FC74E-20F2-4EB4-92E5-57E1F86C59D9}tf22581678_win32</Template>
  <TotalTime>341</TotalTime>
  <Words>636</Words>
  <Application>Microsoft Office PowerPoint</Application>
  <PresentationFormat>Widescreen</PresentationFormat>
  <Paragraphs>66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system-ui</vt:lpstr>
      <vt:lpstr>Wingdings</vt:lpstr>
      <vt:lpstr>RetrospectVTI</vt:lpstr>
      <vt:lpstr>Help Center Insights Presentation By Alexandra George</vt:lpstr>
      <vt:lpstr>Agenda</vt:lpstr>
      <vt:lpstr>Introduction</vt:lpstr>
      <vt:lpstr>Overall Escalation Rate Trends</vt:lpstr>
      <vt:lpstr>Country-Specific Escalation Rate Trends</vt:lpstr>
      <vt:lpstr>Part B - Kitagawa-Oaxaca-Blinder Decomposition Analysis</vt:lpstr>
      <vt:lpstr>PowerPoint Presentation</vt:lpstr>
      <vt:lpstr>PowerPoint Presentation</vt:lpstr>
      <vt:lpstr>Recommendations</vt:lpstr>
      <vt:lpstr>Next 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Alexandra George</dc:creator>
  <cp:lastModifiedBy>Alexandra George</cp:lastModifiedBy>
  <cp:revision>1</cp:revision>
  <dcterms:created xsi:type="dcterms:W3CDTF">2025-02-13T07:01:48Z</dcterms:created>
  <dcterms:modified xsi:type="dcterms:W3CDTF">2025-03-02T08:05:56Z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